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3"/>
  </p:sldMasterIdLst>
  <p:notesMasterIdLst>
    <p:notesMasterId r:id="rId7"/>
  </p:notesMasterIdLst>
  <p:sldIdLst>
    <p:sldId id="258" r:id="rId4"/>
    <p:sldId id="263" r:id="rId5"/>
    <p:sldId id="261" r:id="rId6"/>
    <p:sldId id="271" r:id="rId8"/>
    <p:sldId id="264" r:id="rId9"/>
    <p:sldId id="272" r:id="rId10"/>
    <p:sldId id="277" r:id="rId11"/>
    <p:sldId id="279" r:id="rId12"/>
    <p:sldId id="278" r:id="rId13"/>
    <p:sldId id="265" r:id="rId14"/>
    <p:sldId id="273" r:id="rId15"/>
    <p:sldId id="266" r:id="rId16"/>
    <p:sldId id="280" r:id="rId17"/>
    <p:sldId id="281" r:id="rId18"/>
    <p:sldId id="282" r:id="rId19"/>
    <p:sldId id="283" r:id="rId20"/>
    <p:sldId id="297" r:id="rId21"/>
    <p:sldId id="288" r:id="rId22"/>
    <p:sldId id="285" r:id="rId23"/>
    <p:sldId id="290" r:id="rId24"/>
    <p:sldId id="274" r:id="rId25"/>
    <p:sldId id="270" r:id="rId26"/>
    <p:sldId id="267" r:id="rId27"/>
    <p:sldId id="276" r:id="rId28"/>
    <p:sldId id="259" r:id="rId29"/>
  </p:sldIdLst>
  <p:sldSz cx="12192000" cy="6858000"/>
  <p:notesSz cx="7103745" cy="10234295"/>
  <p:embeddedFontLst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C80C4-3C37-4B06-AC2A-25F05322FDE0}" type="doc">
      <dgm:prSet loTypeId="list" loCatId="list" qsTypeId="urn:microsoft.com/office/officeart/2005/8/quickstyle/simple1" qsCatId="simple" csTypeId="urn:microsoft.com/office/officeart/2005/8/colors/accent3_5" csCatId="accent1" phldr="0"/>
      <dgm:spPr/>
      <dgm:t>
        <a:bodyPr/>
        <a:p>
          <a:endParaRPr lang="zh-CN" altLang="en-US"/>
        </a:p>
      </dgm:t>
    </dgm:pt>
    <dgm:pt modelId="{79F64CC5-B0A0-473A-A647-A8DB6562D23B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Dynamic Configuration</a:t>
          </a:r>
          <a:endParaRPr lang="zh-CN" altLang="en-US"/>
        </a:p>
      </dgm:t>
    </dgm:pt>
    <dgm:pt modelId="{702F6268-E14C-45D5-8115-297DAA4B759C}" cxnId="{33C56A9B-4D7B-4FB1-BE4B-5B7D0304FF53}" type="parTrans">
      <dgm:prSet/>
      <dgm:spPr/>
      <dgm:t>
        <a:bodyPr/>
        <a:p>
          <a:endParaRPr lang="zh-CN" altLang="en-US"/>
        </a:p>
      </dgm:t>
    </dgm:pt>
    <dgm:pt modelId="{981E424B-A63B-4DF7-BC97-1D5B2B7044B1}" cxnId="{33C56A9B-4D7B-4FB1-BE4B-5B7D0304FF53}" type="sibTrans">
      <dgm:prSet/>
      <dgm:spPr/>
      <dgm:t>
        <a:bodyPr/>
        <a:p>
          <a:endParaRPr lang="zh-CN" altLang="en-US"/>
        </a:p>
      </dgm:t>
    </dgm:pt>
    <dgm:pt modelId="{EA6F4910-C6B5-4E9E-85B2-23B904E26C27}">
      <dgm:prSet/>
      <dgm:spPr/>
      <dgm:t>
        <a:bodyPr/>
        <a:p>
          <a:endParaRPr altLang="en-US"/>
        </a:p>
      </dgm:t>
    </dgm:pt>
    <dgm:pt modelId="{C5E8B65F-AEA0-461C-B59B-C2E322F795F4}" cxnId="{505B89E3-C04C-4D59-8F88-52FD9E54F5BD}" type="parTrans">
      <dgm:prSet/>
      <dgm:spPr/>
    </dgm:pt>
    <dgm:pt modelId="{11FD0020-6EB0-4C9E-9E65-F880C33E3D9C}" cxnId="{505B89E3-C04C-4D59-8F88-52FD9E54F5BD}" type="sibTrans">
      <dgm:prSet/>
      <dgm:spPr/>
    </dgm:pt>
    <dgm:pt modelId="{D4AB1542-9F74-4E45-B615-57F5DFDC43E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Highly Available</a:t>
          </a:r>
          <a:endParaRPr lang="zh-CN" altLang="en-US"/>
        </a:p>
      </dgm:t>
    </dgm:pt>
    <dgm:pt modelId="{DCA1BD93-FD98-4A06-8ECE-28E6935BECED}" cxnId="{852119CC-A56E-41D3-A171-0EF288B807B2}" type="parTrans">
      <dgm:prSet/>
      <dgm:spPr/>
      <dgm:t>
        <a:bodyPr/>
        <a:p>
          <a:endParaRPr lang="zh-CN" altLang="en-US"/>
        </a:p>
      </dgm:t>
    </dgm:pt>
    <dgm:pt modelId="{69748832-ECC5-4F63-A6AC-8504A7E906B9}" cxnId="{852119CC-A56E-41D3-A171-0EF288B807B2}" type="sibTrans">
      <dgm:prSet/>
      <dgm:spPr/>
      <dgm:t>
        <a:bodyPr/>
        <a:p>
          <a:endParaRPr lang="zh-CN" altLang="en-US"/>
        </a:p>
      </dgm:t>
    </dgm:pt>
    <dgm:pt modelId="{E484A0DB-ADE2-41BB-B1F9-A397557174F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Circuit Breaker</a:t>
          </a:r>
          <a:endParaRPr lang="zh-CN" altLang="en-US"/>
        </a:p>
      </dgm:t>
    </dgm:pt>
    <dgm:pt modelId="{0D3844BD-A934-4ADF-8CEC-4B7101CACCC9}" cxnId="{14BDD2E5-4FC8-425A-8385-A41315F6AE00}" type="parTrans">
      <dgm:prSet/>
      <dgm:spPr/>
      <dgm:t>
        <a:bodyPr/>
        <a:p>
          <a:endParaRPr lang="zh-CN" altLang="en-US"/>
        </a:p>
      </dgm:t>
    </dgm:pt>
    <dgm:pt modelId="{FC59B45A-A616-4E16-B98F-7EBC1D5DDF85}" cxnId="{14BDD2E5-4FC8-425A-8385-A41315F6AE00}" type="sibTrans">
      <dgm:prSet/>
      <dgm:spPr/>
      <dgm:t>
        <a:bodyPr/>
        <a:p>
          <a:endParaRPr lang="zh-CN" altLang="en-US"/>
        </a:p>
      </dgm:t>
    </dgm:pt>
    <dgm:pt modelId="{43925D9D-E623-46FD-AF55-5D3956353FA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Authority </a:t>
          </a:r>
          <a:r>
            <a:rPr lang="en-US" altLang="zh-CN"/>
            <a:t>&amp; Data Encryption</a:t>
          </a:r>
          <a:r>
            <a:rPr lang="zh-CN" altLang="en-US"/>
            <a:t> &amp; SQL Audit</a:t>
          </a:r>
          <a:r>
            <a:rPr lang="en-US" altLang="zh-CN"/>
            <a:t/>
          </a:r>
          <a:endParaRPr lang="en-US" altLang="zh-CN"/>
        </a:p>
      </dgm:t>
    </dgm:pt>
    <dgm:pt modelId="{83BC3A89-F32A-46F1-AB4F-3F2041D5573E}" cxnId="{BF5E5D5D-BF69-46D4-A5FC-414DC73E16BF}" type="parTrans">
      <dgm:prSet/>
      <dgm:spPr/>
    </dgm:pt>
    <dgm:pt modelId="{DFBC4137-B69A-4CDD-8D79-AAB07BC6800F}" cxnId="{BF5E5D5D-BF69-46D4-A5FC-414DC73E16BF}" type="sibTrans">
      <dgm:prSet/>
      <dgm:spPr/>
    </dgm:pt>
    <dgm:pt modelId="{BC951D05-0FB9-4462-8395-A18E0D2E2FA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APM &amp; Application Topography &amp; Monitor Notification</a:t>
          </a:r>
          <a:endParaRPr altLang="en-US"/>
        </a:p>
      </dgm:t>
    </dgm:pt>
    <dgm:pt modelId="{88FE675D-2871-49F5-B6D7-7FBFEA12070B}" cxnId="{5953E4C9-CB41-4049-B96F-251C81A125D0}" type="parTrans">
      <dgm:prSet/>
      <dgm:spPr/>
    </dgm:pt>
    <dgm:pt modelId="{C1992EFF-AE67-4839-8384-CD70A13F460A}" cxnId="{5953E4C9-CB41-4049-B96F-251C81A125D0}" type="sibTrans">
      <dgm:prSet/>
      <dgm:spPr/>
    </dgm:pt>
    <dgm:pt modelId="{EE3CB678-3AF3-48EB-A9A3-4C9B3B638DF4}" type="pres">
      <dgm:prSet presAssocID="{501C80C4-3C37-4B06-AC2A-25F05322FDE0}" presName="linear" presStyleCnt="0">
        <dgm:presLayoutVars>
          <dgm:dir/>
          <dgm:animLvl val="lvl"/>
          <dgm:resizeHandles val="exact"/>
        </dgm:presLayoutVars>
      </dgm:prSet>
      <dgm:spPr/>
    </dgm:pt>
    <dgm:pt modelId="{A787D67B-DDA1-4988-8415-DCD48FC3EA83}" type="pres">
      <dgm:prSet presAssocID="{79F64CC5-B0A0-473A-A647-A8DB6562D23B}" presName="parentLin" presStyleCnt="0"/>
      <dgm:spPr/>
    </dgm:pt>
    <dgm:pt modelId="{0797CEA2-9F9D-4159-A8DC-2F0D60611F3B}" type="pres">
      <dgm:prSet presAssocID="{79F64CC5-B0A0-473A-A647-A8DB6562D23B}" presName="parentLeftMargin" presStyleCnt="0"/>
      <dgm:spPr/>
    </dgm:pt>
    <dgm:pt modelId="{2968AA41-C1D3-4EDF-9DB3-378F66B2FD39}" type="pres">
      <dgm:prSet presAssocID="{79F64CC5-B0A0-473A-A647-A8DB6562D23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61417B3-60F3-4BE3-8E8F-9CEC27ECBCDA}" type="pres">
      <dgm:prSet presAssocID="{79F64CC5-B0A0-473A-A647-A8DB6562D23B}" presName="negativeSpace" presStyleCnt="0"/>
      <dgm:spPr/>
    </dgm:pt>
    <dgm:pt modelId="{D167D85B-ED5F-4134-9F18-E6B4BAE0C614}" type="pres">
      <dgm:prSet presAssocID="{79F64CC5-B0A0-473A-A647-A8DB6562D23B}" presName="childText" presStyleLbl="conFgAcc1" presStyleIdx="0" presStyleCnt="5">
        <dgm:presLayoutVars>
          <dgm:bulletEnabled val="1"/>
        </dgm:presLayoutVars>
      </dgm:prSet>
      <dgm:spPr/>
    </dgm:pt>
    <dgm:pt modelId="{6402558A-B637-4118-8793-2FA57B2393DA}" type="pres">
      <dgm:prSet presAssocID="{981E424B-A63B-4DF7-BC97-1D5B2B7044B1}" presName="spaceBetweenRectangles" presStyleCnt="0"/>
      <dgm:spPr/>
    </dgm:pt>
    <dgm:pt modelId="{8E561E53-8519-43F2-B9E7-546C3EB01970}" type="pres">
      <dgm:prSet presAssocID="{D4AB1542-9F74-4E45-B615-57F5DFDC43EE}" presName="parentLin" presStyleCnt="0"/>
      <dgm:spPr/>
    </dgm:pt>
    <dgm:pt modelId="{3559B5A5-3E91-49F5-A868-297DBB575668}" type="pres">
      <dgm:prSet presAssocID="{D4AB1542-9F74-4E45-B615-57F5DFDC43EE}" presName="parentLeftMargin" presStyleCnt="0"/>
      <dgm:spPr/>
    </dgm:pt>
    <dgm:pt modelId="{48FABA9F-C289-434B-8864-E8FC1B5C2F60}" type="pres">
      <dgm:prSet presAssocID="{D4AB1542-9F74-4E45-B615-57F5DFDC43E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2F65D9D-7898-4EE1-ADBC-A6F5139DEC13}" type="pres">
      <dgm:prSet presAssocID="{D4AB1542-9F74-4E45-B615-57F5DFDC43EE}" presName="negativeSpace" presStyleCnt="0"/>
      <dgm:spPr/>
    </dgm:pt>
    <dgm:pt modelId="{6B4B0D2A-F76A-4881-A678-1599A9C1764F}" type="pres">
      <dgm:prSet presAssocID="{D4AB1542-9F74-4E45-B615-57F5DFDC43EE}" presName="childText" presStyleLbl="conFgAcc1" presStyleIdx="1" presStyleCnt="5">
        <dgm:presLayoutVars>
          <dgm:bulletEnabled val="1"/>
        </dgm:presLayoutVars>
      </dgm:prSet>
      <dgm:spPr/>
    </dgm:pt>
    <dgm:pt modelId="{4CCA9E30-BEB2-4B5D-BA10-E5FCB43776E3}" type="pres">
      <dgm:prSet presAssocID="{69748832-ECC5-4F63-A6AC-8504A7E906B9}" presName="spaceBetweenRectangles" presStyleCnt="0"/>
      <dgm:spPr/>
    </dgm:pt>
    <dgm:pt modelId="{E366F1EF-FE80-457B-9C6A-8A0AC673FB1B}" type="pres">
      <dgm:prSet presAssocID="{E484A0DB-ADE2-41BB-B1F9-A397557174FE}" presName="parentLin" presStyleCnt="0"/>
      <dgm:spPr/>
    </dgm:pt>
    <dgm:pt modelId="{06AA40BB-9886-4B46-8ECB-F4B42996D2E4}" type="pres">
      <dgm:prSet presAssocID="{E484A0DB-ADE2-41BB-B1F9-A397557174FE}" presName="parentLeftMargin" presStyleCnt="0"/>
      <dgm:spPr/>
    </dgm:pt>
    <dgm:pt modelId="{E2F3FA2F-E1C7-4C05-8B05-C32B42A9A930}" type="pres">
      <dgm:prSet presAssocID="{E484A0DB-ADE2-41BB-B1F9-A397557174F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36A5161-621C-488B-95ED-161DD8C18700}" type="pres">
      <dgm:prSet presAssocID="{E484A0DB-ADE2-41BB-B1F9-A397557174FE}" presName="negativeSpace" presStyleCnt="0"/>
      <dgm:spPr/>
    </dgm:pt>
    <dgm:pt modelId="{F2D507D6-5CB7-4C81-896F-18FAF0126329}" type="pres">
      <dgm:prSet presAssocID="{E484A0DB-ADE2-41BB-B1F9-A397557174FE}" presName="childText" presStyleLbl="conFgAcc1" presStyleIdx="2" presStyleCnt="5">
        <dgm:presLayoutVars>
          <dgm:bulletEnabled val="1"/>
        </dgm:presLayoutVars>
      </dgm:prSet>
      <dgm:spPr/>
    </dgm:pt>
    <dgm:pt modelId="{FFF1ABE4-B5AF-4E04-BAE6-A8317A32CE79}" type="pres">
      <dgm:prSet presAssocID="{FC59B45A-A616-4E16-B98F-7EBC1D5DDF85}" presName="spaceBetweenRectangles" presStyleCnt="0"/>
      <dgm:spPr/>
    </dgm:pt>
    <dgm:pt modelId="{A371C4C4-18CB-4483-BC32-ED6C4A6D53E2}" type="pres">
      <dgm:prSet presAssocID="{43925D9D-E623-46FD-AF55-5D3956353FA8}" presName="parentLin" presStyleCnt="0"/>
      <dgm:spPr/>
    </dgm:pt>
    <dgm:pt modelId="{A89FAA3E-2D6F-4432-9610-0DEC75DB6FD2}" type="pres">
      <dgm:prSet presAssocID="{43925D9D-E623-46FD-AF55-5D3956353FA8}" presName="parentLeftMargin" presStyleCnt="0"/>
      <dgm:spPr/>
    </dgm:pt>
    <dgm:pt modelId="{0F88FC53-1398-4AA9-96E5-ACAACF1E6A1F}" type="pres">
      <dgm:prSet presAssocID="{43925D9D-E623-46FD-AF55-5D3956353FA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B94E0CB-A064-4B87-AFD2-E745A4AA6970}" type="pres">
      <dgm:prSet presAssocID="{43925D9D-E623-46FD-AF55-5D3956353FA8}" presName="negativeSpace" presStyleCnt="0"/>
      <dgm:spPr/>
    </dgm:pt>
    <dgm:pt modelId="{8BA7EAB1-CD18-4DA0-B447-8A2599A65BE6}" type="pres">
      <dgm:prSet presAssocID="{43925D9D-E623-46FD-AF55-5D3956353FA8}" presName="childText" presStyleLbl="conFgAcc1" presStyleIdx="3" presStyleCnt="5">
        <dgm:presLayoutVars>
          <dgm:bulletEnabled val="1"/>
        </dgm:presLayoutVars>
      </dgm:prSet>
      <dgm:spPr/>
    </dgm:pt>
    <dgm:pt modelId="{3BE4F26D-0811-49A6-90D9-B21B250D9AF7}" type="pres">
      <dgm:prSet presAssocID="{DFBC4137-B69A-4CDD-8D79-AAB07BC6800F}" presName="spaceBetweenRectangles" presStyleCnt="0"/>
      <dgm:spPr/>
    </dgm:pt>
    <dgm:pt modelId="{88259939-E164-4612-815A-406205C709E6}" type="pres">
      <dgm:prSet presAssocID="{BC951D05-0FB9-4462-8395-A18E0D2E2FA9}" presName="parentLin" presStyleCnt="0"/>
      <dgm:spPr/>
    </dgm:pt>
    <dgm:pt modelId="{6AEB9492-E41D-4404-A67A-529AA15150F5}" type="pres">
      <dgm:prSet presAssocID="{BC951D05-0FB9-4462-8395-A18E0D2E2FA9}" presName="parentLeftMargin" presStyleCnt="0"/>
      <dgm:spPr/>
    </dgm:pt>
    <dgm:pt modelId="{7C5630C4-6930-442F-95D0-F542FF3C0B32}" type="pres">
      <dgm:prSet presAssocID="{BC951D05-0FB9-4462-8395-A18E0D2E2FA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C22E58C-0115-41E7-8D42-E0FF5DCA9957}" type="pres">
      <dgm:prSet presAssocID="{BC951D05-0FB9-4462-8395-A18E0D2E2FA9}" presName="negativeSpace" presStyleCnt="0"/>
      <dgm:spPr/>
    </dgm:pt>
    <dgm:pt modelId="{39488974-5E44-4B60-AD23-43337BD11FF8}" type="pres">
      <dgm:prSet presAssocID="{BC951D05-0FB9-4462-8395-A18E0D2E2FA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3C56A9B-4D7B-4FB1-BE4B-5B7D0304FF53}" srcId="{501C80C4-3C37-4B06-AC2A-25F05322FDE0}" destId="{79F64CC5-B0A0-473A-A647-A8DB6562D23B}" srcOrd="0" destOrd="0" parTransId="{702F6268-E14C-45D5-8115-297DAA4B759C}" sibTransId="{981E424B-A63B-4DF7-BC97-1D5B2B7044B1}"/>
    <dgm:cxn modelId="{505B89E3-C04C-4D59-8F88-52FD9E54F5BD}" srcId="{79F64CC5-B0A0-473A-A647-A8DB6562D23B}" destId="{EA6F4910-C6B5-4E9E-85B2-23B904E26C27}" srcOrd="0" destOrd="0" parTransId="{C5E8B65F-AEA0-461C-B59B-C2E322F795F4}" sibTransId="{11FD0020-6EB0-4C9E-9E65-F880C33E3D9C}"/>
    <dgm:cxn modelId="{852119CC-A56E-41D3-A171-0EF288B807B2}" srcId="{501C80C4-3C37-4B06-AC2A-25F05322FDE0}" destId="{D4AB1542-9F74-4E45-B615-57F5DFDC43EE}" srcOrd="1" destOrd="0" parTransId="{DCA1BD93-FD98-4A06-8ECE-28E6935BECED}" sibTransId="{69748832-ECC5-4F63-A6AC-8504A7E906B9}"/>
    <dgm:cxn modelId="{14BDD2E5-4FC8-425A-8385-A41315F6AE00}" srcId="{501C80C4-3C37-4B06-AC2A-25F05322FDE0}" destId="{E484A0DB-ADE2-41BB-B1F9-A397557174FE}" srcOrd="2" destOrd="0" parTransId="{0D3844BD-A934-4ADF-8CEC-4B7101CACCC9}" sibTransId="{FC59B45A-A616-4E16-B98F-7EBC1D5DDF85}"/>
    <dgm:cxn modelId="{BF5E5D5D-BF69-46D4-A5FC-414DC73E16BF}" srcId="{501C80C4-3C37-4B06-AC2A-25F05322FDE0}" destId="{43925D9D-E623-46FD-AF55-5D3956353FA8}" srcOrd="3" destOrd="0" parTransId="{83BC3A89-F32A-46F1-AB4F-3F2041D5573E}" sibTransId="{DFBC4137-B69A-4CDD-8D79-AAB07BC6800F}"/>
    <dgm:cxn modelId="{5953E4C9-CB41-4049-B96F-251C81A125D0}" srcId="{501C80C4-3C37-4B06-AC2A-25F05322FDE0}" destId="{BC951D05-0FB9-4462-8395-A18E0D2E2FA9}" srcOrd="4" destOrd="0" parTransId="{88FE675D-2871-49F5-B6D7-7FBFEA12070B}" sibTransId="{C1992EFF-AE67-4839-8384-CD70A13F460A}"/>
    <dgm:cxn modelId="{85E766E5-66A4-4938-94C2-50E680CB0358}" type="presOf" srcId="{501C80C4-3C37-4B06-AC2A-25F05322FDE0}" destId="{EE3CB678-3AF3-48EB-A9A3-4C9B3B638DF4}" srcOrd="0" destOrd="0" presId="urn:microsoft.com/office/officeart/2005/8/layout/list1"/>
    <dgm:cxn modelId="{5A20C184-33A0-491F-A474-86628574887A}" type="presParOf" srcId="{EE3CB678-3AF3-48EB-A9A3-4C9B3B638DF4}" destId="{A787D67B-DDA1-4988-8415-DCD48FC3EA83}" srcOrd="0" destOrd="0" presId="urn:microsoft.com/office/officeart/2005/8/layout/list1"/>
    <dgm:cxn modelId="{D2ED1556-4EAB-4D42-A471-0DA2D2C259C3}" type="presParOf" srcId="{A787D67B-DDA1-4988-8415-DCD48FC3EA83}" destId="{0797CEA2-9F9D-4159-A8DC-2F0D60611F3B}" srcOrd="0" destOrd="0" presId="urn:microsoft.com/office/officeart/2005/8/layout/list1"/>
    <dgm:cxn modelId="{E009FCC9-C731-47F7-B621-D2DE8EB14095}" type="presOf" srcId="{79F64CC5-B0A0-473A-A647-A8DB6562D23B}" destId="{0797CEA2-9F9D-4159-A8DC-2F0D60611F3B}" srcOrd="0" destOrd="0" presId="urn:microsoft.com/office/officeart/2005/8/layout/list1"/>
    <dgm:cxn modelId="{6B923AB5-E820-482F-BFAB-AA8EBAAAE282}" type="presParOf" srcId="{A787D67B-DDA1-4988-8415-DCD48FC3EA83}" destId="{2968AA41-C1D3-4EDF-9DB3-378F66B2FD39}" srcOrd="1" destOrd="0" presId="urn:microsoft.com/office/officeart/2005/8/layout/list1"/>
    <dgm:cxn modelId="{E1175A5F-4DC4-43CC-BB69-42C48E8BDECE}" type="presOf" srcId="{79F64CC5-B0A0-473A-A647-A8DB6562D23B}" destId="{2968AA41-C1D3-4EDF-9DB3-378F66B2FD39}" srcOrd="0" destOrd="0" presId="urn:microsoft.com/office/officeart/2005/8/layout/list1"/>
    <dgm:cxn modelId="{A5ADEECC-1AD9-42A3-AE84-92E7B93DF59F}" type="presParOf" srcId="{EE3CB678-3AF3-48EB-A9A3-4C9B3B638DF4}" destId="{D61417B3-60F3-4BE3-8E8F-9CEC27ECBCDA}" srcOrd="1" destOrd="0" presId="urn:microsoft.com/office/officeart/2005/8/layout/list1"/>
    <dgm:cxn modelId="{D2257C2B-6931-4661-93AE-9E51755AFCC8}" type="presParOf" srcId="{EE3CB678-3AF3-48EB-A9A3-4C9B3B638DF4}" destId="{D167D85B-ED5F-4134-9F18-E6B4BAE0C614}" srcOrd="2" destOrd="0" presId="urn:microsoft.com/office/officeart/2005/8/layout/list1"/>
    <dgm:cxn modelId="{2828AC60-2997-40D0-8352-F58FC6B55568}" type="presOf" srcId="{EA6F4910-C6B5-4E9E-85B2-23B904E26C27}" destId="{D167D85B-ED5F-4134-9F18-E6B4BAE0C614}" srcOrd="0" destOrd="0" presId="urn:microsoft.com/office/officeart/2005/8/layout/list1"/>
    <dgm:cxn modelId="{16513155-EF52-4B9B-80B1-6564ED2C17E3}" type="presParOf" srcId="{EE3CB678-3AF3-48EB-A9A3-4C9B3B638DF4}" destId="{6402558A-B637-4118-8793-2FA57B2393DA}" srcOrd="3" destOrd="0" presId="urn:microsoft.com/office/officeart/2005/8/layout/list1"/>
    <dgm:cxn modelId="{C56FA711-E873-4BAF-B616-8B63263E54EA}" type="presParOf" srcId="{EE3CB678-3AF3-48EB-A9A3-4C9B3B638DF4}" destId="{8E561E53-8519-43F2-B9E7-546C3EB01970}" srcOrd="4" destOrd="0" presId="urn:microsoft.com/office/officeart/2005/8/layout/list1"/>
    <dgm:cxn modelId="{8D7826B2-C62E-4A74-BAAD-AA8D57CAACDE}" type="presParOf" srcId="{8E561E53-8519-43F2-B9E7-546C3EB01970}" destId="{3559B5A5-3E91-49F5-A868-297DBB575668}" srcOrd="0" destOrd="4" presId="urn:microsoft.com/office/officeart/2005/8/layout/list1"/>
    <dgm:cxn modelId="{4DEB4A6C-3B78-42FC-8D9F-C8E47F454633}" type="presOf" srcId="{D4AB1542-9F74-4E45-B615-57F5DFDC43EE}" destId="{3559B5A5-3E91-49F5-A868-297DBB575668}" srcOrd="0" destOrd="0" presId="urn:microsoft.com/office/officeart/2005/8/layout/list1"/>
    <dgm:cxn modelId="{B2E186F1-92B8-4831-9476-EEC5470DF972}" type="presParOf" srcId="{8E561E53-8519-43F2-B9E7-546C3EB01970}" destId="{48FABA9F-C289-434B-8864-E8FC1B5C2F60}" srcOrd="1" destOrd="4" presId="urn:microsoft.com/office/officeart/2005/8/layout/list1"/>
    <dgm:cxn modelId="{6BD9DB84-5685-49C4-8D53-228875E41D5A}" type="presOf" srcId="{D4AB1542-9F74-4E45-B615-57F5DFDC43EE}" destId="{48FABA9F-C289-434B-8864-E8FC1B5C2F60}" srcOrd="0" destOrd="0" presId="urn:microsoft.com/office/officeart/2005/8/layout/list1"/>
    <dgm:cxn modelId="{6628317C-64F0-4C15-AE43-04ED2CFBDB3F}" type="presParOf" srcId="{EE3CB678-3AF3-48EB-A9A3-4C9B3B638DF4}" destId="{72F65D9D-7898-4EE1-ADBC-A6F5139DEC13}" srcOrd="5" destOrd="0" presId="urn:microsoft.com/office/officeart/2005/8/layout/list1"/>
    <dgm:cxn modelId="{596BBB91-D6A3-4A1B-A19A-78930C263ED8}" type="presParOf" srcId="{EE3CB678-3AF3-48EB-A9A3-4C9B3B638DF4}" destId="{6B4B0D2A-F76A-4881-A678-1599A9C1764F}" srcOrd="6" destOrd="0" presId="urn:microsoft.com/office/officeart/2005/8/layout/list1"/>
    <dgm:cxn modelId="{D2E6F3C9-F4A3-45B9-B9BC-410A8C1D3530}" type="presParOf" srcId="{EE3CB678-3AF3-48EB-A9A3-4C9B3B638DF4}" destId="{4CCA9E30-BEB2-4B5D-BA10-E5FCB43776E3}" srcOrd="7" destOrd="0" presId="urn:microsoft.com/office/officeart/2005/8/layout/list1"/>
    <dgm:cxn modelId="{DE39DF78-05EE-4430-9CCD-2BFEEFCAC849}" type="presParOf" srcId="{EE3CB678-3AF3-48EB-A9A3-4C9B3B638DF4}" destId="{E366F1EF-FE80-457B-9C6A-8A0AC673FB1B}" srcOrd="8" destOrd="0" presId="urn:microsoft.com/office/officeart/2005/8/layout/list1"/>
    <dgm:cxn modelId="{6CD96149-26E1-4E6C-9C4F-E03E2CF76F62}" type="presParOf" srcId="{E366F1EF-FE80-457B-9C6A-8A0AC673FB1B}" destId="{06AA40BB-9886-4B46-8ECB-F4B42996D2E4}" srcOrd="0" destOrd="8" presId="urn:microsoft.com/office/officeart/2005/8/layout/list1"/>
    <dgm:cxn modelId="{0FDBB4C7-0D2E-4E4E-A521-B9FE5C07CD63}" type="presOf" srcId="{E484A0DB-ADE2-41BB-B1F9-A397557174FE}" destId="{06AA40BB-9886-4B46-8ECB-F4B42996D2E4}" srcOrd="0" destOrd="0" presId="urn:microsoft.com/office/officeart/2005/8/layout/list1"/>
    <dgm:cxn modelId="{9D150D08-EDD6-4F9D-921F-6EB2AC343D80}" type="presParOf" srcId="{E366F1EF-FE80-457B-9C6A-8A0AC673FB1B}" destId="{E2F3FA2F-E1C7-4C05-8B05-C32B42A9A930}" srcOrd="1" destOrd="8" presId="urn:microsoft.com/office/officeart/2005/8/layout/list1"/>
    <dgm:cxn modelId="{CC2D258B-3EED-4DDF-9357-70746E591C1A}" type="presOf" srcId="{E484A0DB-ADE2-41BB-B1F9-A397557174FE}" destId="{E2F3FA2F-E1C7-4C05-8B05-C32B42A9A930}" srcOrd="0" destOrd="0" presId="urn:microsoft.com/office/officeart/2005/8/layout/list1"/>
    <dgm:cxn modelId="{ADA9396C-2532-4B5C-8A40-E10CFF423A46}" type="presParOf" srcId="{EE3CB678-3AF3-48EB-A9A3-4C9B3B638DF4}" destId="{C36A5161-621C-488B-95ED-161DD8C18700}" srcOrd="9" destOrd="0" presId="urn:microsoft.com/office/officeart/2005/8/layout/list1"/>
    <dgm:cxn modelId="{19B968DE-0DBA-4B18-BBCD-24A06843177F}" type="presParOf" srcId="{EE3CB678-3AF3-48EB-A9A3-4C9B3B638DF4}" destId="{F2D507D6-5CB7-4C81-896F-18FAF0126329}" srcOrd="10" destOrd="0" presId="urn:microsoft.com/office/officeart/2005/8/layout/list1"/>
    <dgm:cxn modelId="{A4E9980E-CAF5-462E-B953-F14C6AC5A869}" type="presParOf" srcId="{EE3CB678-3AF3-48EB-A9A3-4C9B3B638DF4}" destId="{FFF1ABE4-B5AF-4E04-BAE6-A8317A32CE79}" srcOrd="11" destOrd="0" presId="urn:microsoft.com/office/officeart/2005/8/layout/list1"/>
    <dgm:cxn modelId="{142A1A90-61FE-4153-B8DE-A7A3F90CB976}" type="presParOf" srcId="{EE3CB678-3AF3-48EB-A9A3-4C9B3B638DF4}" destId="{A371C4C4-18CB-4483-BC32-ED6C4A6D53E2}" srcOrd="12" destOrd="0" presId="urn:microsoft.com/office/officeart/2005/8/layout/list1"/>
    <dgm:cxn modelId="{0D2E82F3-486E-41AC-BF72-F0C987B74F9F}" type="presParOf" srcId="{A371C4C4-18CB-4483-BC32-ED6C4A6D53E2}" destId="{A89FAA3E-2D6F-4432-9610-0DEC75DB6FD2}" srcOrd="0" destOrd="12" presId="urn:microsoft.com/office/officeart/2005/8/layout/list1"/>
    <dgm:cxn modelId="{A80FEDD2-4829-4A2A-BE42-06CF3E07CBEC}" type="presOf" srcId="{43925D9D-E623-46FD-AF55-5D3956353FA8}" destId="{A89FAA3E-2D6F-4432-9610-0DEC75DB6FD2}" srcOrd="0" destOrd="0" presId="urn:microsoft.com/office/officeart/2005/8/layout/list1"/>
    <dgm:cxn modelId="{DEA31263-170B-4D2F-ABFB-601B80C46671}" type="presParOf" srcId="{A371C4C4-18CB-4483-BC32-ED6C4A6D53E2}" destId="{0F88FC53-1398-4AA9-96E5-ACAACF1E6A1F}" srcOrd="1" destOrd="12" presId="urn:microsoft.com/office/officeart/2005/8/layout/list1"/>
    <dgm:cxn modelId="{D459BDA1-F7DA-4CAB-912C-797D7811B62A}" type="presOf" srcId="{43925D9D-E623-46FD-AF55-5D3956353FA8}" destId="{0F88FC53-1398-4AA9-96E5-ACAACF1E6A1F}" srcOrd="0" destOrd="0" presId="urn:microsoft.com/office/officeart/2005/8/layout/list1"/>
    <dgm:cxn modelId="{1D91F85A-7B81-4FEF-BEE0-CDA2D7FC4ECF}" type="presParOf" srcId="{EE3CB678-3AF3-48EB-A9A3-4C9B3B638DF4}" destId="{1B94E0CB-A064-4B87-AFD2-E745A4AA6970}" srcOrd="13" destOrd="0" presId="urn:microsoft.com/office/officeart/2005/8/layout/list1"/>
    <dgm:cxn modelId="{3635237F-9F09-4FF6-9DE5-824EAE8085A6}" type="presParOf" srcId="{EE3CB678-3AF3-48EB-A9A3-4C9B3B638DF4}" destId="{8BA7EAB1-CD18-4DA0-B447-8A2599A65BE6}" srcOrd="14" destOrd="0" presId="urn:microsoft.com/office/officeart/2005/8/layout/list1"/>
    <dgm:cxn modelId="{BDEB40AF-13D3-4F71-A567-220EDB4F14FC}" type="presParOf" srcId="{EE3CB678-3AF3-48EB-A9A3-4C9B3B638DF4}" destId="{3BE4F26D-0811-49A6-90D9-B21B250D9AF7}" srcOrd="15" destOrd="0" presId="urn:microsoft.com/office/officeart/2005/8/layout/list1"/>
    <dgm:cxn modelId="{F0FF6A02-BAEF-4404-91C7-3F9E40D7D165}" type="presParOf" srcId="{EE3CB678-3AF3-48EB-A9A3-4C9B3B638DF4}" destId="{88259939-E164-4612-815A-406205C709E6}" srcOrd="16" destOrd="0" presId="urn:microsoft.com/office/officeart/2005/8/layout/list1"/>
    <dgm:cxn modelId="{209CAFDB-DAFD-472F-BA07-215C198A5928}" type="presParOf" srcId="{88259939-E164-4612-815A-406205C709E6}" destId="{6AEB9492-E41D-4404-A67A-529AA15150F5}" srcOrd="0" destOrd="16" presId="urn:microsoft.com/office/officeart/2005/8/layout/list1"/>
    <dgm:cxn modelId="{56F992B3-4587-4895-AFD9-0C678E3EC063}" type="presOf" srcId="{BC951D05-0FB9-4462-8395-A18E0D2E2FA9}" destId="{6AEB9492-E41D-4404-A67A-529AA15150F5}" srcOrd="0" destOrd="0" presId="urn:microsoft.com/office/officeart/2005/8/layout/list1"/>
    <dgm:cxn modelId="{DDCFF90D-0A4C-4DE4-BFB1-CBB171082715}" type="presParOf" srcId="{88259939-E164-4612-815A-406205C709E6}" destId="{7C5630C4-6930-442F-95D0-F542FF3C0B32}" srcOrd="1" destOrd="16" presId="urn:microsoft.com/office/officeart/2005/8/layout/list1"/>
    <dgm:cxn modelId="{DC81047D-18D9-49EF-BC3A-A17CBA4A628C}" type="presOf" srcId="{BC951D05-0FB9-4462-8395-A18E0D2E2FA9}" destId="{7C5630C4-6930-442F-95D0-F542FF3C0B32}" srcOrd="0" destOrd="0" presId="urn:microsoft.com/office/officeart/2005/8/layout/list1"/>
    <dgm:cxn modelId="{2C653E59-791E-4CD6-8E5E-5228CFC95840}" type="presParOf" srcId="{EE3CB678-3AF3-48EB-A9A3-4C9B3B638DF4}" destId="{0C22E58C-0115-41E7-8D42-E0FF5DCA9957}" srcOrd="17" destOrd="0" presId="urn:microsoft.com/office/officeart/2005/8/layout/list1"/>
    <dgm:cxn modelId="{3D101886-0540-4BC2-B3C7-A65DE02092E6}" type="presParOf" srcId="{EE3CB678-3AF3-48EB-A9A3-4C9B3B638DF4}" destId="{39488974-5E44-4B60-AD23-43337BD11FF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4982845"/>
        <a:chOff x="0" y="0"/>
        <a:chExt cx="8128000" cy="4982845"/>
      </a:xfrm>
    </dsp:grpSpPr>
    <dsp:sp modelId="{D167D85B-ED5F-4134-9F18-E6B4BAE0C614}">
      <dsp:nvSpPr>
        <dsp:cNvPr id="5" name="矩形 4"/>
        <dsp:cNvSpPr/>
      </dsp:nvSpPr>
      <dsp:spPr bwMode="white">
        <a:xfrm>
          <a:off x="0" y="860442"/>
          <a:ext cx="8128000" cy="428400"/>
        </a:xfrm>
        <a:prstGeom prst="rect">
          <a:avLst/>
        </a:prstGeom>
      </dsp:spPr>
      <dsp:style>
        <a:lnRef idx="2">
          <a:schemeClr val="accent3">
            <a:alpha val="90000"/>
            <a:hueOff val="0"/>
            <a:satOff val="0"/>
            <a:lumOff val="0"/>
            <a:alpha val="90196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30823" tIns="354076" rIns="630823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>
            <a:solidFill>
              <a:schemeClr val="dk1"/>
            </a:solidFill>
          </a:endParaRPr>
        </a:p>
      </dsp:txBody>
      <dsp:txXfrm>
        <a:off x="0" y="860442"/>
        <a:ext cx="8128000" cy="428400"/>
      </dsp:txXfrm>
    </dsp:sp>
    <dsp:sp modelId="{2968AA41-C1D3-4EDF-9DB3-378F66B2FD39}">
      <dsp:nvSpPr>
        <dsp:cNvPr id="4" name="圆角矩形 3"/>
        <dsp:cNvSpPr/>
      </dsp:nvSpPr>
      <dsp:spPr bwMode="white">
        <a:xfrm>
          <a:off x="406400" y="609523"/>
          <a:ext cx="5689600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alpha val="9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15053" tIns="0" rIns="215053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Dynamic Configuration</a:t>
          </a:r>
          <a:endParaRPr lang="zh-CN" altLang="en-US"/>
        </a:p>
      </dsp:txBody>
      <dsp:txXfrm>
        <a:off x="406400" y="609523"/>
        <a:ext cx="5689600" cy="501840"/>
      </dsp:txXfrm>
    </dsp:sp>
    <dsp:sp modelId="{6B4B0D2A-F76A-4881-A678-1599A9C1764F}">
      <dsp:nvSpPr>
        <dsp:cNvPr id="8" name="矩形 7"/>
        <dsp:cNvSpPr/>
      </dsp:nvSpPr>
      <dsp:spPr bwMode="white">
        <a:xfrm>
          <a:off x="0" y="1631562"/>
          <a:ext cx="8128000" cy="428400"/>
        </a:xfrm>
        <a:prstGeom prst="rect">
          <a:avLst/>
        </a:prstGeom>
      </dsp:spPr>
      <dsp:style>
        <a:lnRef idx="2">
          <a:schemeClr val="accent3">
            <a:alpha val="90000"/>
            <a:hueOff val="0"/>
            <a:satOff val="0"/>
            <a:lumOff val="0"/>
            <a:alpha val="80196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30823" tIns="354076" rIns="630823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1631562"/>
        <a:ext cx="8128000" cy="428400"/>
      </dsp:txXfrm>
    </dsp:sp>
    <dsp:sp modelId="{48FABA9F-C289-434B-8864-E8FC1B5C2F60}">
      <dsp:nvSpPr>
        <dsp:cNvPr id="7" name="圆角矩形 6"/>
        <dsp:cNvSpPr/>
      </dsp:nvSpPr>
      <dsp:spPr bwMode="white">
        <a:xfrm>
          <a:off x="406400" y="1380643"/>
          <a:ext cx="5689600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alpha val="90000"/>
            <a:hueOff val="0"/>
            <a:satOff val="0"/>
            <a:lumOff val="0"/>
            <a:alpha val="80196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15053" tIns="0" rIns="215053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Highly Available</a:t>
          </a:r>
          <a:endParaRPr lang="zh-CN" altLang="en-US"/>
        </a:p>
      </dsp:txBody>
      <dsp:txXfrm>
        <a:off x="406400" y="1380643"/>
        <a:ext cx="5689600" cy="501840"/>
      </dsp:txXfrm>
    </dsp:sp>
    <dsp:sp modelId="{F2D507D6-5CB7-4C81-896F-18FAF0126329}">
      <dsp:nvSpPr>
        <dsp:cNvPr id="11" name="矩形 10"/>
        <dsp:cNvSpPr/>
      </dsp:nvSpPr>
      <dsp:spPr bwMode="white">
        <a:xfrm>
          <a:off x="0" y="2402682"/>
          <a:ext cx="8128000" cy="428400"/>
        </a:xfrm>
        <a:prstGeom prst="rect">
          <a:avLst/>
        </a:prstGeom>
      </dsp:spPr>
      <dsp:style>
        <a:lnRef idx="2">
          <a:schemeClr val="accent3">
            <a:alpha val="90000"/>
            <a:hueOff val="0"/>
            <a:satOff val="0"/>
            <a:lumOff val="0"/>
            <a:alpha val="70196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30823" tIns="354076" rIns="630823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2402682"/>
        <a:ext cx="8128000" cy="428400"/>
      </dsp:txXfrm>
    </dsp:sp>
    <dsp:sp modelId="{E2F3FA2F-E1C7-4C05-8B05-C32B42A9A930}">
      <dsp:nvSpPr>
        <dsp:cNvPr id="10" name="圆角矩形 9"/>
        <dsp:cNvSpPr/>
      </dsp:nvSpPr>
      <dsp:spPr bwMode="white">
        <a:xfrm>
          <a:off x="406400" y="2151762"/>
          <a:ext cx="5689600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alpha val="90000"/>
            <a:hueOff val="0"/>
            <a:satOff val="0"/>
            <a:lumOff val="0"/>
            <a:alpha val="70196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15053" tIns="0" rIns="215053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Circuit Breaker</a:t>
          </a:r>
          <a:endParaRPr lang="zh-CN" altLang="en-US"/>
        </a:p>
      </dsp:txBody>
      <dsp:txXfrm>
        <a:off x="406400" y="2151762"/>
        <a:ext cx="5689600" cy="501840"/>
      </dsp:txXfrm>
    </dsp:sp>
    <dsp:sp modelId="{8BA7EAB1-CD18-4DA0-B447-8A2599A65BE6}">
      <dsp:nvSpPr>
        <dsp:cNvPr id="14" name="矩形 13"/>
        <dsp:cNvSpPr/>
      </dsp:nvSpPr>
      <dsp:spPr bwMode="white">
        <a:xfrm>
          <a:off x="0" y="3173802"/>
          <a:ext cx="8128000" cy="428400"/>
        </a:xfrm>
        <a:prstGeom prst="rect">
          <a:avLst/>
        </a:prstGeom>
      </dsp:spPr>
      <dsp:style>
        <a:lnRef idx="2">
          <a:schemeClr val="accent3">
            <a:alpha val="90000"/>
            <a:hueOff val="0"/>
            <a:satOff val="0"/>
            <a:lumOff val="0"/>
            <a:alpha val="60196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30823" tIns="354076" rIns="630823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3173802"/>
        <a:ext cx="8128000" cy="428400"/>
      </dsp:txXfrm>
    </dsp:sp>
    <dsp:sp modelId="{0F88FC53-1398-4AA9-96E5-ACAACF1E6A1F}">
      <dsp:nvSpPr>
        <dsp:cNvPr id="13" name="圆角矩形 12"/>
        <dsp:cNvSpPr/>
      </dsp:nvSpPr>
      <dsp:spPr bwMode="white">
        <a:xfrm>
          <a:off x="406400" y="2922882"/>
          <a:ext cx="5689600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alpha val="90000"/>
            <a:hueOff val="0"/>
            <a:satOff val="0"/>
            <a:lumOff val="0"/>
            <a:alpha val="60196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15053" tIns="0" rIns="215053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Authority </a:t>
          </a:r>
          <a:r>
            <a:rPr lang="en-US" altLang="zh-CN"/>
            <a:t>&amp; Data Encryption</a:t>
          </a:r>
          <a:r>
            <a:rPr lang="zh-CN" altLang="en-US"/>
            <a:t> &amp; SQL Audit</a:t>
          </a:r>
          <a:endParaRPr lang="en-US" altLang="zh-CN"/>
        </a:p>
      </dsp:txBody>
      <dsp:txXfrm>
        <a:off x="406400" y="2922882"/>
        <a:ext cx="5689600" cy="501840"/>
      </dsp:txXfrm>
    </dsp:sp>
    <dsp:sp modelId="{39488974-5E44-4B60-AD23-43337BD11FF8}">
      <dsp:nvSpPr>
        <dsp:cNvPr id="17" name="矩形 16"/>
        <dsp:cNvSpPr/>
      </dsp:nvSpPr>
      <dsp:spPr bwMode="white">
        <a:xfrm>
          <a:off x="0" y="3944923"/>
          <a:ext cx="8128000" cy="428400"/>
        </a:xfrm>
        <a:prstGeom prst="rect">
          <a:avLst/>
        </a:prstGeom>
      </dsp:spPr>
      <dsp:style>
        <a:lnRef idx="2">
          <a:schemeClr val="accent3">
            <a:alpha val="90000"/>
            <a:hueOff val="0"/>
            <a:satOff val="0"/>
            <a:lumOff val="0"/>
            <a:alpha val="50196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30823" tIns="354076" rIns="630823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3944923"/>
        <a:ext cx="8128000" cy="428400"/>
      </dsp:txXfrm>
    </dsp:sp>
    <dsp:sp modelId="{7C5630C4-6930-442F-95D0-F542FF3C0B32}">
      <dsp:nvSpPr>
        <dsp:cNvPr id="16" name="圆角矩形 15"/>
        <dsp:cNvSpPr/>
      </dsp:nvSpPr>
      <dsp:spPr bwMode="white">
        <a:xfrm>
          <a:off x="406400" y="3694002"/>
          <a:ext cx="5689600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alpha val="90000"/>
            <a:hueOff val="0"/>
            <a:satOff val="0"/>
            <a:lumOff val="0"/>
            <a:alpha val="50196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15053" tIns="0" rIns="215053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APM &amp; Application Topography &amp; Monitor Notification</a:t>
          </a:r>
          <a:endParaRPr altLang="en-US"/>
        </a:p>
      </dsp:txBody>
      <dsp:txXfrm>
        <a:off x="406400" y="3694002"/>
        <a:ext cx="5689600" cy="501840"/>
      </dsp:txXfrm>
    </dsp:sp>
    <dsp:sp modelId="{0797CEA2-9F9D-4159-A8DC-2F0D60611F3B}">
      <dsp:nvSpPr>
        <dsp:cNvPr id="3" name="矩形 2" hidden="1"/>
        <dsp:cNvSpPr/>
      </dsp:nvSpPr>
      <dsp:spPr>
        <a:xfrm>
          <a:off x="0" y="609523"/>
          <a:ext cx="406400" cy="501840"/>
        </a:xfrm>
        <a:prstGeom prst="rect">
          <a:avLst/>
        </a:prstGeom>
      </dsp:spPr>
      <dsp:txXfrm>
        <a:off x="0" y="609523"/>
        <a:ext cx="406400" cy="501840"/>
      </dsp:txXfrm>
    </dsp:sp>
    <dsp:sp modelId="{3559B5A5-3E91-49F5-A868-297DBB575668}">
      <dsp:nvSpPr>
        <dsp:cNvPr id="6" name="矩形 5" hidden="1"/>
        <dsp:cNvSpPr/>
      </dsp:nvSpPr>
      <dsp:spPr>
        <a:xfrm>
          <a:off x="0" y="1380643"/>
          <a:ext cx="406400" cy="501840"/>
        </a:xfrm>
        <a:prstGeom prst="rect">
          <a:avLst/>
        </a:prstGeom>
      </dsp:spPr>
      <dsp:txXfrm>
        <a:off x="0" y="1380643"/>
        <a:ext cx="406400" cy="501840"/>
      </dsp:txXfrm>
    </dsp:sp>
    <dsp:sp modelId="{06AA40BB-9886-4B46-8ECB-F4B42996D2E4}">
      <dsp:nvSpPr>
        <dsp:cNvPr id="9" name="矩形 8" hidden="1"/>
        <dsp:cNvSpPr/>
      </dsp:nvSpPr>
      <dsp:spPr>
        <a:xfrm>
          <a:off x="0" y="2151762"/>
          <a:ext cx="406400" cy="501840"/>
        </a:xfrm>
        <a:prstGeom prst="rect">
          <a:avLst/>
        </a:prstGeom>
      </dsp:spPr>
      <dsp:txXfrm>
        <a:off x="0" y="2151762"/>
        <a:ext cx="406400" cy="501840"/>
      </dsp:txXfrm>
    </dsp:sp>
    <dsp:sp modelId="{A89FAA3E-2D6F-4432-9610-0DEC75DB6FD2}">
      <dsp:nvSpPr>
        <dsp:cNvPr id="12" name="矩形 11" hidden="1"/>
        <dsp:cNvSpPr/>
      </dsp:nvSpPr>
      <dsp:spPr>
        <a:xfrm>
          <a:off x="0" y="2922882"/>
          <a:ext cx="406400" cy="501840"/>
        </a:xfrm>
        <a:prstGeom prst="rect">
          <a:avLst/>
        </a:prstGeom>
      </dsp:spPr>
      <dsp:txXfrm>
        <a:off x="0" y="2922882"/>
        <a:ext cx="406400" cy="501840"/>
      </dsp:txXfrm>
    </dsp:sp>
    <dsp:sp modelId="{6AEB9492-E41D-4404-A67A-529AA15150F5}">
      <dsp:nvSpPr>
        <dsp:cNvPr id="15" name="矩形 14" hidden="1"/>
        <dsp:cNvSpPr/>
      </dsp:nvSpPr>
      <dsp:spPr>
        <a:xfrm>
          <a:off x="0" y="3694002"/>
          <a:ext cx="406400" cy="501840"/>
        </a:xfrm>
        <a:prstGeom prst="rect">
          <a:avLst/>
        </a:prstGeom>
      </dsp:spPr>
      <dsp:txXfrm>
        <a:off x="0" y="3694002"/>
        <a:ext cx="406400" cy="501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通过统一的事务</a:t>
            </a:r>
            <a:r>
              <a:rPr lang="en-US" altLang="zh-CN"/>
              <a:t>API</a:t>
            </a:r>
            <a:r>
              <a:rPr lang="zh-CN" altLang="en-US"/>
              <a:t>，集成了</a:t>
            </a:r>
            <a:r>
              <a:rPr lang="en-US" altLang="zh-CN"/>
              <a:t>XA</a:t>
            </a:r>
            <a:r>
              <a:rPr lang="zh-CN" altLang="en-US"/>
              <a:t>事务和</a:t>
            </a:r>
            <a:r>
              <a:rPr lang="en-US" altLang="zh-CN"/>
              <a:t>BASE</a:t>
            </a:r>
            <a:r>
              <a:rPr lang="zh-CN" altLang="en-US"/>
              <a:t>事务，降低了用户使用成本。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通过统一的事务</a:t>
            </a:r>
            <a:r>
              <a:rPr lang="en-US" altLang="zh-CN"/>
              <a:t>API</a:t>
            </a:r>
            <a:r>
              <a:rPr lang="zh-CN" altLang="en-US"/>
              <a:t>，集成了</a:t>
            </a:r>
            <a:r>
              <a:rPr lang="en-US" altLang="zh-CN"/>
              <a:t>XA</a:t>
            </a:r>
            <a:r>
              <a:rPr lang="zh-CN" altLang="en-US"/>
              <a:t>事务和</a:t>
            </a:r>
            <a:r>
              <a:rPr lang="en-US" altLang="zh-CN"/>
              <a:t>BASE</a:t>
            </a:r>
            <a:r>
              <a:rPr lang="zh-CN" altLang="en-US"/>
              <a:t>事务，降低了用户使用成本。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16280" y="4438650"/>
            <a:ext cx="7589520" cy="1652298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15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1263" y="2472308"/>
            <a:ext cx="7810188" cy="1913389"/>
          </a:xfrm>
          <a:prstGeom prst="rect">
            <a:avLst/>
          </a:prstGeom>
        </p:spPr>
        <p:txBody>
          <a:bodyPr lIns="91434" tIns="45717" rIns="91434" bIns="45717" anchor="ctr">
            <a:normAutofit/>
          </a:bodyPr>
          <a:lstStyle>
            <a:lvl1pPr>
              <a:defRPr sz="3790" baseline="0">
                <a:solidFill>
                  <a:srgbClr val="004281"/>
                </a:solidFill>
              </a:defRPr>
            </a:lvl1pPr>
          </a:lstStyle>
          <a:p>
            <a:r>
              <a:rPr lang="zh-CN" altLang="en-US" dirty="0"/>
              <a:t>单击添加标题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0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81050" y="6375400"/>
            <a:ext cx="3975100" cy="12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514351" y="2435225"/>
            <a:ext cx="8483600" cy="1419225"/>
          </a:xfrm>
        </p:spPr>
        <p:txBody>
          <a:bodyPr lIns="90000" tIns="46800" rIns="90000" bIns="46800" anchor="b" anchorCtr="0">
            <a:noAutofit/>
          </a:bodyPr>
          <a:lstStyle>
            <a:lvl1pPr algn="l">
              <a:defRPr sz="8000" spc="600" baseline="0">
                <a:solidFill>
                  <a:schemeClr val="accent1"/>
                </a:solidFill>
                <a:latin typeface="Arial" panose="020B060402020209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514350" y="5707353"/>
            <a:ext cx="3975100" cy="58264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251201" y="3030290"/>
            <a:ext cx="5689600" cy="863958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2816225" y="3906520"/>
            <a:ext cx="6559550" cy="93472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sz="1600"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sz="1600"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sz="1600"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sz="1600"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7" Type="http://schemas.openxmlformats.org/officeDocument/2006/relationships/theme" Target="../theme/theme2.xml"/><Relationship Id="rId26" Type="http://schemas.openxmlformats.org/officeDocument/2006/relationships/tags" Target="../tags/tag108.xml"/><Relationship Id="rId25" Type="http://schemas.openxmlformats.org/officeDocument/2006/relationships/tags" Target="../tags/tag107.xml"/><Relationship Id="rId24" Type="http://schemas.openxmlformats.org/officeDocument/2006/relationships/tags" Target="../tags/tag106.xml"/><Relationship Id="rId23" Type="http://schemas.openxmlformats.org/officeDocument/2006/relationships/tags" Target="../tags/tag105.xml"/><Relationship Id="rId22" Type="http://schemas.openxmlformats.org/officeDocument/2006/relationships/tags" Target="../tags/tag104.xml"/><Relationship Id="rId21" Type="http://schemas.openxmlformats.org/officeDocument/2006/relationships/tags" Target="../tags/tag103.xml"/><Relationship Id="rId20" Type="http://schemas.openxmlformats.org/officeDocument/2006/relationships/slideLayout" Target="../slideLayouts/slideLayout24.xml"/><Relationship Id="rId2" Type="http://schemas.openxmlformats.org/officeDocument/2006/relationships/slideLayout" Target="../slideLayouts/slideLayout6.xml"/><Relationship Id="rId19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3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8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9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0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3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5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10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7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6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63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6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10.xml"/><Relationship Id="rId2" Type="http://schemas.openxmlformats.org/officeDocument/2006/relationships/tags" Target="../tags/tag112.xml"/><Relationship Id="rId19" Type="http://schemas.openxmlformats.org/officeDocument/2006/relationships/tags" Target="../tags/tag129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34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39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0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2435225"/>
            <a:ext cx="7828280" cy="1565275"/>
          </a:xfrm>
        </p:spPr>
        <p:txBody>
          <a:bodyPr/>
          <a:p>
            <a:r>
              <a:rPr kumimoji="1" lang="zh-CN" altLang="en-US" sz="4000" b="0" dirty="0">
                <a:solidFill>
                  <a:schemeClr val="tx1"/>
                </a:solidFill>
                <a:latin typeface="Didot Regular" panose="02000503000000020003" charset="0"/>
                <a:ea typeface="+mj-ea"/>
                <a:cs typeface="Didot Regular" panose="02000503000000020003" charset="0"/>
                <a:sym typeface="+mn-ea"/>
              </a:rPr>
              <a:t>Insight Into </a:t>
            </a:r>
            <a:br>
              <a:rPr kumimoji="1" lang="zh-CN" altLang="en-US" sz="4000" b="0" dirty="0">
                <a:solidFill>
                  <a:schemeClr val="tx1"/>
                </a:solidFill>
                <a:latin typeface="Didot Regular" panose="02000503000000020003" charset="0"/>
                <a:ea typeface="+mj-ea"/>
                <a:cs typeface="Didot Regular" panose="02000503000000020003" charset="0"/>
                <a:sym typeface="+mn-ea"/>
              </a:rPr>
            </a:br>
            <a:r>
              <a:rPr kumimoji="1" lang="zh-CN" altLang="en-US" sz="4000" b="0" dirty="0">
                <a:solidFill>
                  <a:schemeClr val="tx1"/>
                </a:solidFill>
                <a:latin typeface="Didot Regular" panose="02000503000000020003" charset="0"/>
                <a:ea typeface="+mj-ea"/>
                <a:cs typeface="Didot Regular" panose="02000503000000020003" charset="0"/>
                <a:sym typeface="+mn-ea"/>
              </a:rPr>
              <a:t>Apache ShardingSphere</a:t>
            </a:r>
            <a:endParaRPr lang="zh-CN" altLang="en-US" sz="4000" b="0">
              <a:latin typeface="Didot Regular" panose="02000503000000020003" charset="0"/>
              <a:ea typeface="+mj-ea"/>
              <a:cs typeface="Didot Regular" panose="02000503000000020003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/>
          </a:bodyPr>
          <a:p>
            <a:r>
              <a:rPr lang="zh-CN" altLang="en-US">
                <a:latin typeface="Didot Regular" panose="02000503000000020003" charset="0"/>
                <a:cs typeface="Didot Regular" panose="02000503000000020003" charset="0"/>
              </a:rPr>
              <a:t>SphereEx@Zhengqiang Duan</a:t>
            </a:r>
            <a:endParaRPr lang="zh-CN" altLang="en-US">
              <a:latin typeface="Didot Regular" panose="02000503000000020003" charset="0"/>
              <a:cs typeface="Didot Regular" panose="02000503000000020003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Architecture</a:t>
            </a:r>
            <a:r>
              <a:rPr lang="en-US" altLang="zh-CN"/>
              <a:t>-</a:t>
            </a:r>
            <a:r>
              <a:rPr lang="zh-CN" altLang="en-US">
                <a:sym typeface="+mn-ea"/>
              </a:rPr>
              <a:t>Hybrid</a:t>
            </a:r>
            <a:endParaRPr lang="en-US" altLang="zh-CN"/>
          </a:p>
        </p:txBody>
      </p:sp>
      <p:pic>
        <p:nvPicPr>
          <p:cNvPr id="7" name="内容占位符 6"/>
          <p:cNvPicPr>
            <a:picLocks noChangeAspect="1"/>
          </p:cNvPicPr>
          <p:nvPr>
            <p:ph sz="quarter" idx="13"/>
          </p:nvPr>
        </p:nvPicPr>
        <p:blipFill>
          <a:blip r:embed="rId1"/>
          <a:srcRect l="32"/>
          <a:stretch>
            <a:fillRect/>
          </a:stretch>
        </p:blipFill>
        <p:spPr>
          <a:xfrm>
            <a:off x="2117725" y="1331595"/>
            <a:ext cx="7961630" cy="4984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89245" y="2001520"/>
            <a:ext cx="1412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kern="100" dirty="0">
                <a:solidFill>
                  <a:schemeClr val="accent1"/>
                </a:solidFill>
                <a:uFillTx/>
                <a:latin typeface="Arial Bold" panose="020B0604020202090204" charset="0"/>
                <a:ea typeface="微软雅黑" charset="-122"/>
                <a:cs typeface="Arial Bold" panose="020B0604020202090204" charset="0"/>
              </a:rPr>
              <a:t>03</a:t>
            </a:r>
            <a:endParaRPr lang="en-US" altLang="zh-CN" sz="7200" b="1" kern="100" dirty="0">
              <a:solidFill>
                <a:schemeClr val="accent1"/>
              </a:solidFill>
              <a:uFillTx/>
              <a:latin typeface="Arial Bold" panose="020B0604020202090204" charset="0"/>
              <a:ea typeface="微软雅黑" charset="-122"/>
              <a:cs typeface="Arial Bold" panose="020B060402020209020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sym typeface="+mn-ea"/>
              </a:rPr>
              <a:t>Features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spc="500" dirty="0"/>
              <a:t>特性</a:t>
            </a:r>
            <a:endParaRPr spc="500" dirty="0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Features </a:t>
            </a:r>
            <a:r>
              <a:rPr lang="en-US" altLang="zh-CN"/>
              <a:t>- Data sharding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4958715" y="1298575"/>
            <a:ext cx="2279650" cy="518795"/>
          </a:xfrm>
        </p:spPr>
        <p:txBody>
          <a:bodyPr anchor="ctr" anchorCtr="0">
            <a:normAutofit/>
          </a:bodyPr>
          <a:p>
            <a:pPr marL="0" indent="0"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</a:rPr>
              <a:t>Vertical Sharding</a:t>
            </a:r>
            <a:endParaRPr lang="en-US" altLang="zh-CN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060" y="2536190"/>
            <a:ext cx="9961245" cy="2780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Features </a:t>
            </a:r>
            <a:r>
              <a:rPr lang="en-US" altLang="zh-CN"/>
              <a:t>- Data sharding</a:t>
            </a:r>
            <a:endParaRPr lang="en-US" altLang="zh-CN"/>
          </a:p>
        </p:txBody>
      </p:sp>
      <p:sp>
        <p:nvSpPr>
          <p:cNvPr id="10" name="文本占位符 4"/>
          <p:cNvSpPr>
            <a:spLocks noGrp="1"/>
          </p:cNvSpPr>
          <p:nvPr/>
        </p:nvSpPr>
        <p:spPr>
          <a:xfrm>
            <a:off x="4809490" y="1199515"/>
            <a:ext cx="2573020" cy="597535"/>
          </a:xfrm>
          <a:prstGeom prst="rect">
            <a:avLst/>
          </a:prstGeom>
        </p:spPr>
        <p:txBody>
          <a:bodyPr vert="horz" lIns="101600" tIns="0" rIns="82550" bIns="0" rtlCol="0" anchor="ctr" anchorCtr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</a:rPr>
              <a:t>Horizontal Sharding</a:t>
            </a:r>
            <a:endParaRPr lang="en-US" altLang="zh-CN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7425" y="1788160"/>
            <a:ext cx="7683500" cy="44049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Features </a:t>
            </a:r>
            <a:r>
              <a:rPr lang="en-US" altLang="zh-CN"/>
              <a:t>- Data sharding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885" y="1800225"/>
            <a:ext cx="10227310" cy="4175760"/>
          </a:xfrm>
          <a:prstGeom prst="rect">
            <a:avLst/>
          </a:prstGeom>
        </p:spPr>
      </p:pic>
      <p:sp>
        <p:nvSpPr>
          <p:cNvPr id="6" name="文本占位符 4"/>
          <p:cNvSpPr>
            <a:spLocks noGrp="1"/>
          </p:cNvSpPr>
          <p:nvPr/>
        </p:nvSpPr>
        <p:spPr>
          <a:xfrm>
            <a:off x="3914140" y="1129665"/>
            <a:ext cx="4369435" cy="670560"/>
          </a:xfrm>
          <a:prstGeom prst="rect">
            <a:avLst/>
          </a:prstGeom>
        </p:spPr>
        <p:txBody>
          <a:bodyPr vert="horz" lIns="101600" tIns="0" rIns="82550" bIns="0" rtlCol="0" anchor="ctr" anchorCtr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</a:rPr>
              <a:t>Data Sharding &amp; Readwrite-splitting</a:t>
            </a:r>
            <a:endParaRPr lang="en-US" altLang="zh-CN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Features </a:t>
            </a:r>
            <a:r>
              <a:rPr lang="en-US" altLang="zh-CN"/>
              <a:t>- </a:t>
            </a:r>
            <a:r>
              <a:rPr lang="en-US" altLang="zh-CN">
                <a:sym typeface="+mn-ea"/>
              </a:rPr>
              <a:t>Data sharding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3075" y="1835785"/>
            <a:ext cx="6171565" cy="4580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62170" y="1273175"/>
            <a:ext cx="26682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</a:rPr>
              <a:t>Integrate ShardingSphere</a:t>
            </a:r>
            <a:endParaRPr lang="zh-CN" altLang="en-US" sz="16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Features </a:t>
            </a:r>
            <a:r>
              <a:rPr lang="en-US" altLang="zh-CN"/>
              <a:t>- </a:t>
            </a:r>
            <a:r>
              <a:rPr lang="en-US" altLang="zh-CN">
                <a:sym typeface="+mn-ea"/>
              </a:rPr>
              <a:t>Data sharding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02640" y="1209040"/>
            <a:ext cx="942022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Execute SQL transparently</a:t>
            </a:r>
            <a:r>
              <a:rPr lang="en-US" altLang="zh-CN"/>
              <a:t>: o</a:t>
            </a:r>
            <a:r>
              <a:rPr lang="zh-CN" altLang="en-US"/>
              <a:t>riented to logical SQL operations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Customized Sharding Algorithm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Java Class</a:t>
            </a:r>
            <a:r>
              <a:rPr lang="en-US" altLang="zh-CN"/>
              <a:t>: </a:t>
            </a:r>
            <a:r>
              <a:rPr lang="zh-CN" altLang="en-US"/>
              <a:t>xxx.xxx. XXXShardingAlgorithm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Inline Expression</a:t>
            </a:r>
            <a:r>
              <a:rPr lang="en-US" altLang="zh-CN"/>
              <a:t>: </a:t>
            </a:r>
            <a:r>
              <a:rPr lang="zh-CN" altLang="en-US"/>
              <a:t>t_order_$-&gt;{order_id % </a:t>
            </a:r>
            <a:r>
              <a:rPr lang="en-US" altLang="zh-CN"/>
              <a:t>2</a:t>
            </a:r>
            <a:r>
              <a:rPr lang="zh-CN" altLang="en-US"/>
              <a:t>}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Built-in </a:t>
            </a:r>
            <a:r>
              <a:rPr lang="en-US" altLang="zh-CN"/>
              <a:t>a</a:t>
            </a:r>
            <a:r>
              <a:rPr lang="zh-CN" altLang="en-US">
                <a:sym typeface="+mn-ea"/>
              </a:rPr>
              <a:t>lgorithm</a:t>
            </a:r>
            <a:r>
              <a:rPr lang="en-US" altLang="zh-CN"/>
              <a:t>: </a:t>
            </a:r>
            <a:r>
              <a:rPr lang="zh-CN" altLang="en-US"/>
              <a:t>hash</a:t>
            </a:r>
            <a:r>
              <a:rPr lang="en-US" altLang="zh-CN"/>
              <a:t>, </a:t>
            </a:r>
            <a:r>
              <a:rPr lang="zh-CN" altLang="en-US"/>
              <a:t>range, time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Built-in distributed ID generator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UUID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SNOWFLAKE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665" y="4189730"/>
            <a:ext cx="7900035" cy="2374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Features </a:t>
            </a:r>
            <a:r>
              <a:rPr lang="en-US" altLang="zh-CN"/>
              <a:t>- Distributed transaction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245" y="1193800"/>
            <a:ext cx="9547225" cy="52209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Features </a:t>
            </a:r>
            <a:r>
              <a:rPr lang="en-US" altLang="zh-CN"/>
              <a:t>- Distributed transaction</a:t>
            </a:r>
            <a:endParaRPr lang="en-US" altLang="zh-CN"/>
          </a:p>
        </p:txBody>
      </p:sp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1828800" y="1674495"/>
          <a:ext cx="8534400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125"/>
                <a:gridCol w="2124075"/>
                <a:gridCol w="2133600"/>
                <a:gridCol w="213360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Local transaction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2PC (3PC) transaction	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BASE transaction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Business transformation	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None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None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Relevant interface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Consistency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Not support</a:t>
                      </a:r>
                      <a:r>
                        <a:rPr lang="zh-CN" altLang="en-US"/>
                        <a:t>	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Support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Eventual consistency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Isolation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Not support</a:t>
                      </a:r>
                      <a:r>
                        <a:rPr lang="zh-CN" altLang="en-US"/>
                        <a:t>	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Support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Business-side guarantee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Concurrency performance	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No influence</a:t>
                      </a:r>
                      <a:r>
                        <a:rPr lang="zh-CN" altLang="en-US"/>
                        <a:t>	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Serious recession</a:t>
                      </a:r>
                      <a:r>
                        <a:rPr lang="zh-CN" altLang="en-US"/>
                        <a:t>	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Minor recession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Situation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Inconsistent operation at business side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Short transaction &amp; 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low concurrency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Long transaction &amp; </a:t>
                      </a: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high concurrency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Features </a:t>
            </a:r>
            <a:r>
              <a:rPr lang="en-US" altLang="zh-CN"/>
              <a:t>- Database Governance</a:t>
            </a:r>
            <a:endParaRPr lang="en-US" altLang="zh-CN"/>
          </a:p>
        </p:txBody>
      </p:sp>
      <p:graphicFrame>
        <p:nvGraphicFramePr>
          <p:cNvPr id="17" name="图示 16"/>
          <p:cNvGraphicFramePr/>
          <p:nvPr/>
        </p:nvGraphicFramePr>
        <p:xfrm>
          <a:off x="2032000" y="1318260"/>
          <a:ext cx="8128000" cy="4982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About me</a:t>
            </a:r>
            <a:endParaRPr lang="en-US" altLang="zh-CN"/>
          </a:p>
        </p:txBody>
      </p:sp>
      <p:pic>
        <p:nvPicPr>
          <p:cNvPr id="7" name="内容占位符 6" descr="个人照片"/>
          <p:cNvPicPr>
            <a:picLocks noChangeAspect="1"/>
          </p:cNvPicPr>
          <p:nvPr>
            <p:ph sz="quarter" idx="13"/>
          </p:nvPr>
        </p:nvPicPr>
        <p:blipFill>
          <a:blip r:embed="rId1"/>
          <a:srcRect l="36339" t="28847" r="40886" b="46885"/>
          <a:stretch>
            <a:fillRect/>
          </a:stretch>
        </p:blipFill>
        <p:spPr>
          <a:xfrm>
            <a:off x="1341755" y="1654175"/>
            <a:ext cx="1504315" cy="2187575"/>
          </a:xfrm>
          <a:prstGeom prst="round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3982085" y="2615565"/>
            <a:ext cx="6886575" cy="1731010"/>
          </a:xfrm>
        </p:spPr>
        <p:txBody>
          <a:bodyPr>
            <a:normAutofit fontScale="90000"/>
          </a:bodyPr>
          <a:p>
            <a:pPr>
              <a:buFont typeface="Wingdings" panose="05000000000000000000" charset="0"/>
              <a:buChar char=""/>
            </a:pPr>
            <a:r>
              <a:rPr lang="en-US" altLang="zh-CN" sz="1800"/>
              <a:t>SphereEx Java Senior Software Engineer</a:t>
            </a:r>
            <a:endParaRPr lang="en-US" altLang="zh-CN" sz="1800"/>
          </a:p>
          <a:p>
            <a:pPr>
              <a:buFont typeface="Wingdings" panose="05000000000000000000" charset="0"/>
              <a:buChar char=""/>
            </a:pPr>
            <a:r>
              <a:rPr lang="en-US" altLang="zh-CN" sz="1800"/>
              <a:t>Committer of Apache ShardingSphere</a:t>
            </a:r>
            <a:endParaRPr lang="en-US" altLang="zh-CN" sz="1800"/>
          </a:p>
          <a:p>
            <a:pPr>
              <a:buFont typeface="Wingdings" panose="05000000000000000000" charset="0"/>
              <a:buChar char=""/>
            </a:pPr>
            <a:r>
              <a:rPr lang="en-US" altLang="zh-CN" sz="1800"/>
              <a:t>Love open source, currently focusing on the development of Apache ShardingSphere database middleware.</a:t>
            </a:r>
            <a:endParaRPr lang="en-US" altLang="zh-CN" sz="1800"/>
          </a:p>
        </p:txBody>
      </p:sp>
      <p:sp>
        <p:nvSpPr>
          <p:cNvPr id="4" name="文本框 3"/>
          <p:cNvSpPr txBox="1"/>
          <p:nvPr/>
        </p:nvSpPr>
        <p:spPr>
          <a:xfrm>
            <a:off x="5055235" y="1769745"/>
            <a:ext cx="42525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latin typeface="Didot Regular" panose="02000503000000020003" charset="0"/>
                <a:cs typeface="Didot Regular" panose="02000503000000020003" charset="0"/>
                <a:sym typeface="+mn-ea"/>
              </a:rPr>
              <a:t>Zhengqiang Duan </a:t>
            </a:r>
            <a:r>
              <a:rPr lang="zh-CN" altLang="en-US" sz="2800">
                <a:latin typeface="Didot Regular" panose="02000503000000020003" charset="0"/>
                <a:cs typeface="Didot Regular" panose="02000503000000020003" charset="0"/>
                <a:sym typeface="+mn-ea"/>
              </a:rPr>
              <a:t>端正强</a:t>
            </a:r>
            <a:endParaRPr lang="zh-CN" altLang="en-US" sz="2800">
              <a:latin typeface="Didot Regular" panose="02000503000000020003" charset="0"/>
              <a:cs typeface="Didot Regular" panose="02000503000000020003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5" y="4824095"/>
            <a:ext cx="4368800" cy="1153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05" y="4846320"/>
            <a:ext cx="4377690" cy="10960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Features </a:t>
            </a:r>
            <a:r>
              <a:rPr lang="en-US" altLang="zh-CN"/>
              <a:t>- New </a:t>
            </a:r>
            <a:r>
              <a:rPr lang="zh-CN" altLang="en-US">
                <a:sym typeface="+mn-ea"/>
              </a:rPr>
              <a:t>Features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122045" y="1318260"/>
            <a:ext cx="100126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>
                <a:sym typeface="+mn-ea"/>
              </a:rPr>
              <a:t>Dist</a:t>
            </a:r>
            <a:r>
              <a:rPr lang="zh-CN" altLang="en-US">
                <a:sym typeface="+mn-ea"/>
              </a:rPr>
              <a:t> SQL </a:t>
            </a:r>
            <a:r>
              <a:rPr lang="en-US" altLang="zh-CN">
                <a:sym typeface="+mn-ea"/>
              </a:rPr>
              <a:t>(Distributed SQL): design to break the boundary between middleware and database</a:t>
            </a:r>
            <a:endParaRPr lang="en-US" altLang="zh-CN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RDL（Resource &amp; Rule Definition Language）</a:t>
            </a:r>
            <a:endParaRPr lang="en-US" altLang="zh-CN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RQL（Resource &amp; Rule Query Language）</a:t>
            </a:r>
            <a:endParaRPr lang="en-US" altLang="zh-CN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SCTL（ShardingSphere Control Language）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Data Scaling </a:t>
            </a:r>
            <a:r>
              <a:rPr lang="en-US" altLang="zh-CN">
                <a:sym typeface="+mn-ea"/>
              </a:rPr>
              <a:t>(D</a:t>
            </a:r>
            <a:r>
              <a:rPr lang="zh-CN" altLang="en-US">
                <a:sym typeface="+mn-ea"/>
              </a:rPr>
              <a:t>ev</a:t>
            </a:r>
            <a:r>
              <a:rPr lang="en-US" altLang="zh-CN">
                <a:sym typeface="+mn-ea"/>
              </a:rPr>
              <a:t>): common solution for migrating or scaling data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6365" y="3466465"/>
            <a:ext cx="6858635" cy="2159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89245" y="2001520"/>
            <a:ext cx="1412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kern="100" dirty="0">
                <a:solidFill>
                  <a:schemeClr val="accent1"/>
                </a:solidFill>
                <a:uFillTx/>
                <a:latin typeface="Arial Bold" panose="020B0604020202090204" charset="0"/>
                <a:ea typeface="微软雅黑" charset="-122"/>
                <a:cs typeface="Arial Bold" panose="020B0604020202090204" charset="0"/>
              </a:rPr>
              <a:t>04</a:t>
            </a:r>
            <a:endParaRPr lang="en-US" altLang="zh-CN" sz="7200" b="1" kern="100" dirty="0">
              <a:solidFill>
                <a:schemeClr val="accent1"/>
              </a:solidFill>
              <a:uFillTx/>
              <a:latin typeface="Arial Bold" panose="020B0604020202090204" charset="0"/>
              <a:ea typeface="微软雅黑" charset="-122"/>
              <a:cs typeface="Arial Bold" panose="020B060402020209020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sym typeface="+mn-ea"/>
              </a:rPr>
              <a:t>Community</a:t>
            </a:r>
            <a:endParaRPr lang="zh-CN" altLang="en-US" spc="2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spc="500" dirty="0"/>
              <a:t>社区</a:t>
            </a:r>
            <a:endParaRPr spc="500" dirty="0"/>
          </a:p>
        </p:txBody>
      </p: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Community</a:t>
            </a:r>
            <a:endParaRPr lang="zh-CN" altLang="en-US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466725" y="1792605"/>
            <a:ext cx="4681220" cy="3272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6725" y="5678170"/>
            <a:ext cx="87433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Website: https://shardingsphere.apache.org</a:t>
            </a:r>
            <a:endParaRPr lang="zh-CN" altLang="en-US"/>
          </a:p>
          <a:p>
            <a:r>
              <a:rPr lang="zh-CN" altLang="en-US"/>
              <a:t>GitHub: https://github.com/apache/shardingsphere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760" y="1791970"/>
            <a:ext cx="6359525" cy="32727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Community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516255" y="6033135"/>
            <a:ext cx="66941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https://shardingsphere.apache.org/community/en/powered-by/</a:t>
            </a:r>
            <a:endParaRPr lang="zh-CN" altLang="en-US"/>
          </a:p>
        </p:txBody>
      </p:sp>
      <p:pic>
        <p:nvPicPr>
          <p:cNvPr id="1026" name="Picture 2" descr="ser-wal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84" y="1268942"/>
            <a:ext cx="9511547" cy="44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Welcome on board</a:t>
            </a:r>
            <a:endParaRPr lang="en-US" altLang="zh-CN"/>
          </a:p>
        </p:txBody>
      </p:sp>
      <p:sp>
        <p:nvSpPr>
          <p:cNvPr id="21" name="标题 1"/>
          <p:cNvSpPr txBox="1"/>
          <p:nvPr/>
        </p:nvSpPr>
        <p:spPr bwMode="auto">
          <a:xfrm>
            <a:off x="2466352" y="2473728"/>
            <a:ext cx="8235979" cy="39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DengXian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DengXian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DengXian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zh-CN" sz="1895" dirty="0">
                <a:latin typeface="Microsoft YaHei" charset="0"/>
                <a:ea typeface="Microsoft YaHei" charset="0"/>
                <a:cs typeface="Microsoft YaHei" charset="0"/>
              </a:rPr>
              <a:t>https://</a:t>
            </a:r>
            <a:r>
              <a:rPr kumimoji="1" lang="en-US" altLang="zh-CN" sz="1895" dirty="0" err="1">
                <a:latin typeface="Microsoft YaHei" charset="0"/>
                <a:ea typeface="Microsoft YaHei" charset="0"/>
                <a:cs typeface="Microsoft YaHei" charset="0"/>
              </a:rPr>
              <a:t>github.com</a:t>
            </a:r>
            <a:r>
              <a:rPr kumimoji="1" lang="en-US" altLang="zh-CN" sz="1895" dirty="0">
                <a:latin typeface="Microsoft YaHei" charset="0"/>
                <a:ea typeface="Microsoft YaHei" charset="0"/>
                <a:cs typeface="Microsoft YaHei" charset="0"/>
              </a:rPr>
              <a:t>/apache/</a:t>
            </a:r>
            <a:r>
              <a:rPr kumimoji="1" lang="en-US" altLang="zh-CN" sz="1895" dirty="0" err="1">
                <a:latin typeface="Microsoft YaHei" charset="0"/>
                <a:ea typeface="Microsoft YaHei" charset="0"/>
                <a:cs typeface="Microsoft YaHei" charset="0"/>
              </a:rPr>
              <a:t>shardingsphere</a:t>
            </a:r>
            <a:endParaRPr kumimoji="1" lang="zh-CN" altLang="en-US" sz="1895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标题 1"/>
          <p:cNvSpPr txBox="1"/>
          <p:nvPr/>
        </p:nvSpPr>
        <p:spPr bwMode="auto">
          <a:xfrm>
            <a:off x="2466352" y="1999906"/>
            <a:ext cx="7259296" cy="39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DengXian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DengXian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DengXian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zh-CN" sz="1895" dirty="0">
                <a:latin typeface="Microsoft YaHei" charset="0"/>
                <a:ea typeface="Microsoft YaHei" charset="0"/>
                <a:cs typeface="Microsoft YaHei" charset="0"/>
              </a:rPr>
              <a:t>https://</a:t>
            </a:r>
            <a:r>
              <a:rPr kumimoji="1" lang="en-US" altLang="zh-CN" sz="1895" dirty="0" err="1">
                <a:latin typeface="Microsoft YaHei" charset="0"/>
                <a:ea typeface="Microsoft YaHei" charset="0"/>
                <a:cs typeface="Microsoft YaHei" charset="0"/>
              </a:rPr>
              <a:t>shardingsphere.apache.org</a:t>
            </a:r>
            <a:r>
              <a:rPr kumimoji="1" lang="en-US" altLang="zh-CN" sz="1895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endParaRPr kumimoji="1" lang="zh-CN" altLang="en-US" sz="1895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标题 1"/>
          <p:cNvSpPr txBox="1"/>
          <p:nvPr/>
        </p:nvSpPr>
        <p:spPr bwMode="auto">
          <a:xfrm>
            <a:off x="2466352" y="2890656"/>
            <a:ext cx="8356423" cy="39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DengXian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DengXian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DengXian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zh-CN" sz="1895" dirty="0" err="1">
                <a:latin typeface="Microsoft YaHei" charset="0"/>
                <a:ea typeface="Microsoft YaHei" charset="0"/>
                <a:cs typeface="Microsoft YaHei" charset="0"/>
              </a:rPr>
              <a:t>mailto:dev-subscribe@shardingsphere.apache.org</a:t>
            </a:r>
            <a:endParaRPr kumimoji="1" lang="zh-CN" altLang="en-US" sz="1895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1605" y="3959860"/>
            <a:ext cx="1643380" cy="13696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965" y="3940810"/>
            <a:ext cx="1551940" cy="14084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321300" y="565404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wechat group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2"/>
          <p:cNvSpPr txBox="1"/>
          <p:nvPr>
            <p:custDataLst>
              <p:tags r:id="rId1"/>
            </p:custDataLst>
          </p:nvPr>
        </p:nvSpPr>
        <p:spPr>
          <a:xfrm>
            <a:off x="716280" y="3938270"/>
            <a:ext cx="8969375" cy="21507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en-US" altLang="zh-CN" sz="13300" b="1" i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 Bold" panose="020B0604020202090204" charset="0"/>
                <a:ea typeface="OPPOSans-H"/>
                <a:cs typeface="Arial Bold" panose="020B0604020202090204" charset="0"/>
              </a:rPr>
              <a:t>THANKS</a:t>
            </a:r>
            <a:endParaRPr lang="en-US" altLang="zh-CN" sz="13300" b="1" i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 Bold" panose="020B0604020202090204" charset="0"/>
              <a:ea typeface="OPPOSans-H"/>
              <a:cs typeface="Arial Bold" panose="020B060402020209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362710" y="1729740"/>
            <a:ext cx="130175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accent1"/>
                </a:solidFill>
                <a:latin typeface="微软雅黑" charset="-122"/>
                <a:ea typeface="微软雅黑" charset="-122"/>
              </a:rPr>
              <a:t>目录</a:t>
            </a:r>
            <a:endParaRPr lang="zh-CN" altLang="en-US" sz="4400" b="1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62710" y="859155"/>
            <a:ext cx="3954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>
                    <a:lumMod val="95000"/>
                  </a:schemeClr>
                </a:solidFill>
                <a:latin typeface="Arial Bold" panose="020B0604020202090204" charset="0"/>
                <a:ea typeface="微软雅黑" charset="-122"/>
                <a:cs typeface="Arial Bold" panose="020B0604020202090204" charset="0"/>
              </a:rPr>
              <a:t>CONTENTS</a:t>
            </a:r>
            <a:endParaRPr lang="en-US" altLang="zh-CN" sz="5400" b="1" dirty="0">
              <a:solidFill>
                <a:schemeClr val="bg1">
                  <a:lumMod val="95000"/>
                </a:schemeClr>
              </a:solidFill>
              <a:latin typeface="Arial Bold" panose="020B0604020202090204" charset="0"/>
              <a:ea typeface="微软雅黑" charset="-122"/>
              <a:cs typeface="Arial Bold" panose="020B0604020202090204" charset="0"/>
            </a:endParaRPr>
          </a:p>
        </p:txBody>
      </p:sp>
      <p:cxnSp>
        <p:nvCxnSpPr>
          <p:cNvPr id="77" name="直接连接符 76"/>
          <p:cNvCxnSpPr/>
          <p:nvPr>
            <p:custDataLst>
              <p:tags r:id="rId3"/>
            </p:custDataLst>
          </p:nvPr>
        </p:nvCxnSpPr>
        <p:spPr>
          <a:xfrm>
            <a:off x="7007679" y="5499850"/>
            <a:ext cx="1370965" cy="0"/>
          </a:xfrm>
          <a:prstGeom prst="line">
            <a:avLst/>
          </a:prstGeom>
          <a:ln>
            <a:solidFill>
              <a:schemeClr val="lt1">
                <a:lumMod val="95000"/>
              </a:scheme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78" name="矩形 77"/>
          <p:cNvSpPr/>
          <p:nvPr>
            <p:custDataLst>
              <p:tags r:id="rId4"/>
            </p:custDataLst>
          </p:nvPr>
        </p:nvSpPr>
        <p:spPr>
          <a:xfrm>
            <a:off x="6713039" y="5473073"/>
            <a:ext cx="294640" cy="43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80" name="标题 1"/>
          <p:cNvSpPr txBox="1"/>
          <p:nvPr>
            <p:custDataLst>
              <p:tags r:id="rId5"/>
            </p:custDataLst>
          </p:nvPr>
        </p:nvSpPr>
        <p:spPr>
          <a:xfrm>
            <a:off x="6267269" y="4910938"/>
            <a:ext cx="323850" cy="601504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kumimoji="0" lang="en-US" altLang="zh-CN" sz="4000" b="1" u="none" strike="noStrike" kern="1200" cap="none" spc="48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Bold" panose="020B0604020202090204" charset="0"/>
                <a:ea typeface="汉仪长宋简" panose="02010600000101010101" charset="-122"/>
                <a:cs typeface="Arial Bold" panose="020B0604020202090204" charset="0"/>
                <a:sym typeface="Arial" panose="020B0604020202090204" pitchFamily="34" charset="0"/>
              </a:rPr>
              <a:t>4</a:t>
            </a:r>
            <a:endParaRPr kumimoji="0" lang="en-US" altLang="zh-CN" sz="4000" b="1" u="none" strike="noStrike" kern="1200" cap="none" spc="48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Bold" panose="020B0604020202090204" charset="0"/>
              <a:ea typeface="汉仪长宋简" panose="02010600000101010101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6"/>
            </p:custDataLst>
          </p:nvPr>
        </p:nvSpPr>
        <p:spPr>
          <a:xfrm>
            <a:off x="6609715" y="4860290"/>
            <a:ext cx="3671570" cy="568325"/>
          </a:xfrm>
          <a:prstGeom prst="rect">
            <a:avLst/>
          </a:prstGeom>
          <a:noFill/>
        </p:spPr>
        <p:txBody>
          <a:bodyPr wrap="square" bIns="36000" rtlCol="0" anchor="b" anchorCtr="0">
            <a:normAutofit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3200" b="1" i="0" kern="1200" cap="none" spc="200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charset="-122"/>
                <a:ea typeface="微软雅黑" charset="-122"/>
              </a:rPr>
              <a:t>Community</a:t>
            </a:r>
            <a:endParaRPr kumimoji="0" lang="zh-CN" altLang="en-US" sz="3200" b="1" i="0" kern="1200" cap="none" spc="200" normalizeH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charset="-122"/>
              <a:ea typeface="微软雅黑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7"/>
            </p:custDataLst>
          </p:nvPr>
        </p:nvCxnSpPr>
        <p:spPr>
          <a:xfrm>
            <a:off x="7007679" y="3888244"/>
            <a:ext cx="1370965" cy="0"/>
          </a:xfrm>
          <a:prstGeom prst="line">
            <a:avLst/>
          </a:prstGeom>
          <a:ln>
            <a:solidFill>
              <a:schemeClr val="lt1">
                <a:lumMod val="95000"/>
              </a:scheme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6713039" y="3861467"/>
            <a:ext cx="294640" cy="43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7" name="标题 1"/>
          <p:cNvSpPr txBox="1"/>
          <p:nvPr>
            <p:custDataLst>
              <p:tags r:id="rId9"/>
            </p:custDataLst>
          </p:nvPr>
        </p:nvSpPr>
        <p:spPr>
          <a:xfrm>
            <a:off x="6267269" y="3299332"/>
            <a:ext cx="323850" cy="601504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en-US" altLang="zh-CN" sz="4000" b="1" spc="480" dirty="0">
                <a:solidFill>
                  <a:schemeClr val="accent1"/>
                </a:solidFill>
                <a:latin typeface="Arial Bold" panose="020B0604020202090204" charset="0"/>
                <a:ea typeface="汉仪长宋简" panose="02010600000101010101" charset="-122"/>
                <a:cs typeface="Arial Bold" panose="020B0604020202090204" charset="0"/>
                <a:sym typeface="Arial" panose="020B0604020202090204" pitchFamily="34" charset="0"/>
              </a:rPr>
              <a:t>2</a:t>
            </a:r>
            <a:endParaRPr kumimoji="0" lang="en-US" altLang="zh-CN" sz="4000" b="1" u="none" strike="noStrike" kern="1200" cap="none" spc="48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Bold" panose="020B0604020202090204" charset="0"/>
              <a:ea typeface="汉仪长宋简" panose="02010600000101010101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0"/>
            </p:custDataLst>
          </p:nvPr>
        </p:nvSpPr>
        <p:spPr>
          <a:xfrm>
            <a:off x="6609715" y="3248660"/>
            <a:ext cx="3462655" cy="568325"/>
          </a:xfrm>
          <a:prstGeom prst="rect">
            <a:avLst/>
          </a:prstGeom>
          <a:noFill/>
        </p:spPr>
        <p:txBody>
          <a:bodyPr wrap="square" bIns="36000" rtlCol="0" anchor="b" anchorCtr="0">
            <a:normAutofit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3200" b="1" i="0" kern="1200" cap="none" spc="200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charset="-122"/>
                <a:ea typeface="微软雅黑" charset="-122"/>
              </a:rPr>
              <a:t>Architecture</a:t>
            </a:r>
            <a:endParaRPr kumimoji="0" lang="zh-CN" altLang="en-US" sz="3200" b="1" i="0" kern="1200" cap="none" spc="200" normalizeH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charset="-122"/>
              <a:ea typeface="微软雅黑" charset="-122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11"/>
            </p:custDataLst>
          </p:nvPr>
        </p:nvCxnSpPr>
        <p:spPr>
          <a:xfrm>
            <a:off x="2253477" y="3888244"/>
            <a:ext cx="1370965" cy="0"/>
          </a:xfrm>
          <a:prstGeom prst="line">
            <a:avLst/>
          </a:prstGeom>
          <a:ln>
            <a:solidFill>
              <a:schemeClr val="lt1">
                <a:lumMod val="95000"/>
              </a:scheme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1" name="矩形 30"/>
          <p:cNvSpPr/>
          <p:nvPr>
            <p:custDataLst>
              <p:tags r:id="rId12"/>
            </p:custDataLst>
          </p:nvPr>
        </p:nvSpPr>
        <p:spPr>
          <a:xfrm>
            <a:off x="1958837" y="3861467"/>
            <a:ext cx="294640" cy="43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32" name="标题 1"/>
          <p:cNvSpPr txBox="1"/>
          <p:nvPr>
            <p:custDataLst>
              <p:tags r:id="rId13"/>
            </p:custDataLst>
          </p:nvPr>
        </p:nvSpPr>
        <p:spPr>
          <a:xfrm>
            <a:off x="1513067" y="3299332"/>
            <a:ext cx="323850" cy="601504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en-US" altLang="zh-CN" sz="4000" b="1" spc="480" dirty="0">
                <a:solidFill>
                  <a:schemeClr val="accent1"/>
                </a:solidFill>
                <a:latin typeface="Arial Bold" panose="020B0604020202090204" charset="0"/>
                <a:ea typeface="汉仪长宋简" panose="02010600000101010101" charset="-122"/>
                <a:cs typeface="Arial Bold" panose="020B0604020202090204" charset="0"/>
                <a:sym typeface="Arial" panose="020B0604020202090204" pitchFamily="34" charset="0"/>
              </a:rPr>
              <a:t>1</a:t>
            </a:r>
            <a:endParaRPr kumimoji="0" lang="en-US" altLang="zh-CN" sz="4000" b="1" u="none" strike="noStrike" kern="1200" cap="none" spc="48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Bold" panose="020B0604020202090204" charset="0"/>
              <a:ea typeface="汉仪长宋简" panose="02010600000101010101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14"/>
            </p:custDataLst>
          </p:nvPr>
        </p:nvSpPr>
        <p:spPr>
          <a:xfrm>
            <a:off x="1855470" y="3248660"/>
            <a:ext cx="3302635" cy="568325"/>
          </a:xfrm>
          <a:prstGeom prst="rect">
            <a:avLst/>
          </a:prstGeom>
          <a:noFill/>
        </p:spPr>
        <p:txBody>
          <a:bodyPr wrap="square" bIns="36000" rtlCol="0" anchor="b" anchorCtr="0">
            <a:normAutofit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3200" b="1" i="0" kern="1200" cap="none" spc="200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charset="-122"/>
                <a:ea typeface="微软雅黑" charset="-122"/>
              </a:rPr>
              <a:t>Introduction</a:t>
            </a:r>
            <a:endParaRPr kumimoji="0" lang="zh-CN" altLang="en-US" sz="3200" b="1" i="0" kern="1200" cap="none" spc="200" normalizeH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charset="-122"/>
              <a:ea typeface="微软雅黑" charset="-122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15"/>
            </p:custDataLst>
          </p:nvPr>
        </p:nvCxnSpPr>
        <p:spPr>
          <a:xfrm>
            <a:off x="2253477" y="5499850"/>
            <a:ext cx="1370965" cy="0"/>
          </a:xfrm>
          <a:prstGeom prst="line">
            <a:avLst/>
          </a:prstGeom>
          <a:ln>
            <a:solidFill>
              <a:schemeClr val="lt1">
                <a:lumMod val="95000"/>
              </a:scheme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6" name="矩形 35"/>
          <p:cNvSpPr/>
          <p:nvPr>
            <p:custDataLst>
              <p:tags r:id="rId16"/>
            </p:custDataLst>
          </p:nvPr>
        </p:nvSpPr>
        <p:spPr>
          <a:xfrm>
            <a:off x="1958837" y="5473073"/>
            <a:ext cx="294640" cy="43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37" name="标题 1"/>
          <p:cNvSpPr txBox="1"/>
          <p:nvPr>
            <p:custDataLst>
              <p:tags r:id="rId17"/>
            </p:custDataLst>
          </p:nvPr>
        </p:nvSpPr>
        <p:spPr>
          <a:xfrm>
            <a:off x="1513067" y="4910938"/>
            <a:ext cx="323850" cy="601504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en-US" altLang="zh-CN" sz="4000" b="1" spc="480" dirty="0">
                <a:solidFill>
                  <a:schemeClr val="accent1"/>
                </a:solidFill>
                <a:latin typeface="Arial Bold" panose="020B0604020202090204" charset="0"/>
                <a:ea typeface="汉仪长宋简" panose="02010600000101010101" charset="-122"/>
                <a:cs typeface="Arial Bold" panose="020B0604020202090204" charset="0"/>
                <a:sym typeface="Arial" panose="020B0604020202090204" pitchFamily="34" charset="0"/>
              </a:rPr>
              <a:t>3</a:t>
            </a:r>
            <a:endParaRPr kumimoji="0" lang="en-US" altLang="zh-CN" sz="4000" b="1" u="none" strike="noStrike" kern="1200" cap="none" spc="48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Bold" panose="020B0604020202090204" charset="0"/>
              <a:ea typeface="汉仪长宋简" panose="02010600000101010101" charset="-122"/>
              <a:cs typeface="Arial Bold" panose="020B0604020202090204" charset="0"/>
              <a:sym typeface="Arial" panose="020B060402020209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8"/>
            </p:custDataLst>
          </p:nvPr>
        </p:nvSpPr>
        <p:spPr>
          <a:xfrm>
            <a:off x="1855332" y="4860308"/>
            <a:ext cx="2246630" cy="567681"/>
          </a:xfrm>
          <a:prstGeom prst="rect">
            <a:avLst/>
          </a:prstGeom>
          <a:noFill/>
        </p:spPr>
        <p:txBody>
          <a:bodyPr wrap="square" bIns="36000" rtlCol="0" anchor="b" anchorCtr="0">
            <a:normAutofit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zh-CN" altLang="en-US" sz="32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rPr>
              <a:t>Features</a:t>
            </a:r>
            <a:endParaRPr lang="zh-CN" altLang="en-US" sz="3200" b="1" spc="2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89245" y="2001520"/>
            <a:ext cx="1412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kern="100" dirty="0">
                <a:solidFill>
                  <a:schemeClr val="accent1"/>
                </a:solidFill>
                <a:uFillTx/>
                <a:latin typeface="Arial Bold" panose="020B0604020202090204" charset="0"/>
                <a:ea typeface="微软雅黑" charset="-122"/>
                <a:cs typeface="Arial Bold" panose="020B0604020202090204" charset="0"/>
              </a:rPr>
              <a:t>01</a:t>
            </a:r>
            <a:endParaRPr lang="en-US" altLang="zh-CN" sz="7200" b="1" kern="100" dirty="0">
              <a:solidFill>
                <a:schemeClr val="accent1"/>
              </a:solidFill>
              <a:uFillTx/>
              <a:latin typeface="Arial Bold" panose="020B0604020202090204" charset="0"/>
              <a:ea typeface="微软雅黑" charset="-122"/>
              <a:cs typeface="Arial Bold" panose="020B060402020209020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spc="500" dirty="0"/>
              <a:t>简介</a:t>
            </a:r>
            <a:endParaRPr spc="500" dirty="0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charset="-122"/>
                <a:sym typeface="+mn-ea"/>
              </a:rPr>
              <a:t>Introduction</a:t>
            </a:r>
            <a:endParaRPr lang="en-US" altLang="zh-CN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285990" y="1881505"/>
            <a:ext cx="4672330" cy="3095625"/>
          </a:xfrm>
        </p:spPr>
        <p:txBody>
          <a:bodyPr>
            <a:normAutofit fontScale="90000" lnSpcReduction="10000"/>
          </a:bodyPr>
          <a:p>
            <a:pPr>
              <a:buFont typeface="Wingdings" panose="05000000000000000000" charset="0"/>
              <a:buChar char=""/>
            </a:pPr>
            <a:r>
              <a:rPr lang="zh-CN" altLang="en-US" sz="1800">
                <a:sym typeface="+mn-ea"/>
              </a:rPr>
              <a:t>Apache Top Level Project</a:t>
            </a:r>
            <a:endParaRPr lang="en-US" altLang="zh-CN" sz="1800"/>
          </a:p>
          <a:p>
            <a:pPr>
              <a:buFont typeface="Wingdings" panose="05000000000000000000" charset="0"/>
              <a:buChar char=""/>
            </a:pPr>
            <a:r>
              <a:rPr lang="en-US" altLang="zh-CN" sz="1800"/>
              <a:t>Open-source distributed database ecosystem</a:t>
            </a:r>
            <a:endParaRPr lang="en-US" altLang="zh-CN" sz="1800"/>
          </a:p>
          <a:p>
            <a:pPr>
              <a:buFont typeface="Wingdings" panose="05000000000000000000" charset="0"/>
              <a:buChar char=""/>
            </a:pPr>
            <a:r>
              <a:rPr lang="en-US" altLang="zh-CN" sz="1800"/>
              <a:t>Provide data sharding, distributed transaction and distributed governance functions</a:t>
            </a:r>
            <a:endParaRPr lang="en-US" altLang="zh-CN" sz="1800"/>
          </a:p>
          <a:p>
            <a:pPr>
              <a:buFont typeface="Wingdings" panose="05000000000000000000" charset="0"/>
              <a:buChar char=""/>
            </a:pPr>
            <a:r>
              <a:rPr lang="en-US" altLang="zh-CN" sz="1800"/>
              <a:t>Support MySQL, Oracle, SQLServer, PostgreSQL and any SQL92 followed databases</a:t>
            </a:r>
            <a:endParaRPr lang="en-US" altLang="zh-CN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" y="1610995"/>
            <a:ext cx="6729730" cy="4143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89245" y="2001520"/>
            <a:ext cx="1412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kern="100" dirty="0">
                <a:solidFill>
                  <a:schemeClr val="accent1"/>
                </a:solidFill>
                <a:uFillTx/>
                <a:latin typeface="Arial Bold" panose="020B0604020202090204" charset="0"/>
                <a:ea typeface="微软雅黑" charset="-122"/>
                <a:cs typeface="Arial Bold" panose="020B0604020202090204" charset="0"/>
              </a:rPr>
              <a:t>02</a:t>
            </a:r>
            <a:endParaRPr lang="en-US" altLang="zh-CN" sz="7200" b="1" kern="100" dirty="0">
              <a:solidFill>
                <a:schemeClr val="accent1"/>
              </a:solidFill>
              <a:uFillTx/>
              <a:latin typeface="Arial Bold" panose="020B0604020202090204" charset="0"/>
              <a:ea typeface="微软雅黑" charset="-122"/>
              <a:cs typeface="Arial Bold" panose="020B060402020209020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Architecture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spc="500" dirty="0"/>
              <a:t>架构</a:t>
            </a:r>
            <a:endParaRPr spc="500" dirty="0"/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Architecture</a:t>
            </a:r>
            <a:r>
              <a:rPr lang="en-US" altLang="zh-CN"/>
              <a:t>-</a:t>
            </a:r>
            <a:r>
              <a:rPr lang="en-US" altLang="zh-CN">
                <a:sym typeface="+mn-ea"/>
              </a:rPr>
              <a:t>Sharding-JBDC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1202690" y="1700530"/>
            <a:ext cx="4156710" cy="40455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15965" y="3174365"/>
            <a:ext cx="58280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"/>
            </a:pPr>
            <a:r>
              <a:rPr lang="zh-CN" altLang="en-US"/>
              <a:t>Applicable in any ORM framework based on JDBC</a:t>
            </a:r>
            <a:endParaRPr lang="en-US" altLang="zh-CN"/>
          </a:p>
          <a:p>
            <a:pPr marL="285750" indent="-285750" algn="l">
              <a:buFont typeface="Wingdings" panose="05000000000000000000" charset="0"/>
              <a:buChar char=""/>
            </a:pPr>
            <a:endParaRPr lang="en-US" altLang="zh-CN"/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/>
              <a:t>Support any third-party database connection pool</a:t>
            </a:r>
            <a:endParaRPr lang="en-US" altLang="zh-CN"/>
          </a:p>
          <a:p>
            <a:pPr marL="285750" indent="-285750" algn="l">
              <a:buFont typeface="Wingdings" panose="05000000000000000000" charset="0"/>
              <a:buChar char=""/>
            </a:pPr>
            <a:endParaRPr lang="en-US" altLang="zh-CN"/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/>
              <a:t>Support any kind of JDBC standard database</a:t>
            </a:r>
            <a:r>
              <a:rPr lang="zh-CN" altLang="en-US"/>
              <a:t>——</a:t>
            </a:r>
            <a:r>
              <a:rPr lang="en-US" altLang="zh-CN"/>
              <a:t> MySQL, Oracle, SQLServer, PostgreSQL and any SQL92 followed databases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5815330" y="2305050"/>
            <a:ext cx="5829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L</a:t>
            </a:r>
            <a:r>
              <a:rPr lang="zh-CN" altLang="en-US"/>
              <a:t>ightweight Java framework that provides extra service at Java JDBC layer</a:t>
            </a:r>
            <a:r>
              <a:rPr lang="en-US" altLang="zh-CN"/>
              <a:t>.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Architecture</a:t>
            </a:r>
            <a:r>
              <a:rPr lang="en-US" altLang="zh-CN"/>
              <a:t>-</a:t>
            </a:r>
            <a:r>
              <a:rPr lang="en-US" altLang="zh-CN">
                <a:sym typeface="+mn-ea"/>
              </a:rPr>
              <a:t>Sharding-Proxy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1623060"/>
            <a:ext cx="7228205" cy="40697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18070" y="2552700"/>
            <a:ext cx="4445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/>
              <a:t>T</a:t>
            </a:r>
            <a:r>
              <a:rPr lang="zh-CN" altLang="en-US"/>
              <a:t>ransparent to applications, it can be used directly as MySQL</a:t>
            </a:r>
            <a:r>
              <a:rPr lang="en-US" altLang="zh-CN"/>
              <a:t>/PostgreSQL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Applicable to any kind of terminal that is compatible with MySQL and PostgreSQL protocol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Architecture</a:t>
            </a:r>
            <a:r>
              <a:rPr lang="en-US" altLang="zh-CN">
                <a:sym typeface="+mn-ea"/>
              </a:rPr>
              <a:t>-Compare</a:t>
            </a:r>
            <a:endParaRPr lang="en-US" altLang="zh-CN">
              <a:sym typeface="+mn-ea"/>
            </a:endParaRPr>
          </a:p>
        </p:txBody>
      </p:sp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1433195" y="1622425"/>
          <a:ext cx="9330690" cy="3613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0230"/>
                <a:gridCol w="3110230"/>
                <a:gridCol w="3110230"/>
              </a:tblGrid>
              <a:tr h="5162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Sharding-JDBC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Sharding-Proxy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162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Database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Any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MySQL/PostgreSQL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  <a:tr h="5162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Connections Count Cost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Low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</a:tr>
              <a:tr h="5162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Supported Languages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Java Only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Any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</a:tr>
              <a:tr h="5162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Performance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rgbClr val="00B05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Low loss</a:t>
                      </a:r>
                      <a:r>
                        <a:rPr lang="zh-CN" altLang="en-US" b="1">
                          <a:latin typeface="Arial Bold" panose="020B0604020202090204" charset="0"/>
                          <a:cs typeface="Arial Bold" panose="020B0604020202090204" charset="0"/>
                        </a:rPr>
                        <a:t>	</a:t>
                      </a:r>
                      <a:endParaRPr lang="zh-CN" altLang="en-US" b="1">
                        <a:latin typeface="Arial Bold" panose="020B060402020209020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Relatively High loss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  <a:tr h="5162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Decentralization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  <a:tr h="5162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Static Entry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281"/>
  <p:tag name="KSO_WM_TEMPLATE_THUMBS_INDEX" val="1、2、3、4、5、6、7、8、9、10、11、12、13、14、15、16、17、18、19、20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281_3*a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目录"/>
  <p:tag name="KSO_WM_UNIT_NOCLEAR" val="0"/>
  <p:tag name="KSO_WM_UNIT_VALUE" val="2"/>
  <p:tag name="KSO_WM_DIAGRAM_GROUP_CODE" val="l1-1"/>
  <p:tag name="KSO_WM_UNIT_TYPE" val="a"/>
  <p:tag name="KSO_WM_UNIT_INDEX" val="1"/>
  <p:tag name="KSO_WM_UNIT_SPLIT_INFO" val="{&quot;paras&quot;:[{&quot;type&quot;:&quot;pa&quot;,&quot;index&quot;:&quot;1&quot;}]}"/>
  <p:tag name="KSO_WM_UNIT_TEXT_FILL_FORE_SCHEMECOLOR_INDEX" val="5"/>
  <p:tag name="KSO_WM_UNIT_TEXT_FILL_TYPE" val="1"/>
  <p:tag name="KSO_WM_UNIT_USESOURCEFORMAT_APPLY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281_3*b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CONTENTS"/>
  <p:tag name="KSO_WM_UNIT_NOCLEAR" val="0"/>
  <p:tag name="KSO_WM_UNIT_VALUE" val="6"/>
  <p:tag name="KSO_WM_DIAGRAM_GROUP_CODE" val="l1-1"/>
  <p:tag name="KSO_WM_UNIT_TYPE" val="b"/>
  <p:tag name="KSO_WM_UNIT_INDEX" val="1"/>
  <p:tag name="KSO_WM_UNIT_SPLIT_INFO" val="{&quot;paras&quot;:[{&quot;type&quot;:&quot;pa&quot;,&quot;index&quot;:&quot;2&quot;}]}"/>
  <p:tag name="KSO_WM_UNIT_TEXT_FILL_FORE_SCHEMECOLOR_INDEX" val="14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UNIT_LINE_FORE_SCHEMECOLOR_INDEX" val="14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4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SPLIT_INFO" val="{&quot;type&quot;:&quot;i&quot;,&quot;index&quot;:&quot;1&quot;}"/>
</p:tagLst>
</file>

<file path=ppt/tags/tag114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4_3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3"/>
  <p:tag name="KSO_WM_UNIT_SPLIT_INFO" val="{&quot;type&quot;:&quot;i&quot;,&quot;index&quot;:&quot;2&quot;}"/>
</p:tagLst>
</file>

<file path=ppt/tags/tag115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4_2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4_2"/>
  <p:tag name="KSO_WM_UNIT_SPLIT_INFO" val="{&quot;type&quot;:&quot;i&quot;,&quot;index&quot;:&quot;1&quot;}"/>
</p:tagLst>
</file>

<file path=ppt/tags/tag11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8281_3*l_h_a*1_4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UNIT_ISNUMDGMTITLE" val="0"/>
  <p:tag name="KSO_WM_UNIT_TEXT_FILL_FORE_SCHEMECOLOR_INDEX_BRIGHTNESS" val="0.35"/>
  <p:tag name="KSO_WM_UNIT_TEXT_FILL_FORE_SCHEMECOLOR_INDEX" val="13"/>
  <p:tag name="KSO_WM_UNIT_TEXT_FILL_TYPE" val="1"/>
  <p:tag name="KSO_WM_UNIT_USESOURCEFORMAT_APPLY" val="1"/>
  <p:tag name="KSO_WM_UNIT_PRESET_TEXT" val="项目总结"/>
  <p:tag name="KSO_WM_DIAGRAM_GROUP_CODE" val="l1-1"/>
  <p:tag name="KSO_WM_UNIT_TYPE" val="l_h_a"/>
  <p:tag name="KSO_WM_UNIT_INDEX" val="1_4_1"/>
  <p:tag name="KSO_WM_UNIT_SPLIT_INFO" val="{&quot;paras&quot;:[{&quot;type&quot;:&quot;pa&quot;,&quot;index&quot;:&quot;3&quot;}]}"/>
</p:tagLst>
</file>

<file path=ppt/tags/tag117.xml><?xml version="1.0" encoding="utf-8"?>
<p:tagLst xmlns:p="http://schemas.openxmlformats.org/presentationml/2006/main">
  <p:tag name="KSO_WM_UNIT_LINE_FORE_SCHEMECOLOR_INDEX" val="14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2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SPLIT_INFO" val="{&quot;type&quot;:&quot;i&quot;,&quot;index&quot;:&quot;3&quot;}"/>
</p:tagLst>
</file>

<file path=ppt/tags/tag118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2_3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3"/>
  <p:tag name="KSO_WM_UNIT_SPLIT_INFO" val="{&quot;type&quot;:&quot;i&quot;,&quot;index&quot;:&quot;4&quot;}"/>
</p:tagLst>
</file>

<file path=ppt/tags/tag119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2_2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UNIT_SPLIT_INFO" val="{&quot;type&quot;:&quot;i&quot;,&quot;index&quot;:&quot;2&quot;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8281_3*l_h_a*1_2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UNIT_ISNUMDGMTITLE" val="0"/>
  <p:tag name="KSO_WM_UNIT_TEXT_FILL_FORE_SCHEMECOLOR_INDEX_BRIGHTNESS" val="0.35"/>
  <p:tag name="KSO_WM_UNIT_TEXT_FILL_FORE_SCHEMECOLOR_INDEX" val="13"/>
  <p:tag name="KSO_WM_UNIT_TEXT_FILL_TYPE" val="1"/>
  <p:tag name="KSO_WM_UNIT_USESOURCEFORMAT_APPLY" val="1"/>
  <p:tag name="KSO_WM_UNIT_PRESET_TEXT" val="数据反馈"/>
  <p:tag name="KSO_WM_DIAGRAM_GROUP_CODE" val="l1-1"/>
  <p:tag name="KSO_WM_UNIT_TYPE" val="l_h_a"/>
  <p:tag name="KSO_WM_UNIT_INDEX" val="1_2_1"/>
  <p:tag name="KSO_WM_UNIT_SPLIT_INFO" val="{&quot;paras&quot;:[{&quot;type&quot;:&quot;pa&quot;,&quot;index&quot;:&quot;4&quot;}]}"/>
</p:tagLst>
</file>

<file path=ppt/tags/tag121.xml><?xml version="1.0" encoding="utf-8"?>
<p:tagLst xmlns:p="http://schemas.openxmlformats.org/presentationml/2006/main">
  <p:tag name="KSO_WM_UNIT_LINE_FORE_SCHEMECOLOR_INDEX" val="14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1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SPLIT_INFO" val="{&quot;type&quot;:&quot;i&quot;,&quot;index&quot;:&quot;5&quot;}"/>
</p:tagLst>
</file>

<file path=ppt/tags/tag122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1_3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3"/>
  <p:tag name="KSO_WM_UNIT_SPLIT_INFO" val="{&quot;type&quot;:&quot;i&quot;,&quot;index&quot;:&quot;6&quot;}"/>
</p:tagLst>
</file>

<file path=ppt/tags/tag123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1_2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UNIT_SPLIT_INFO" val="{&quot;type&quot;:&quot;i&quot;,&quot;index&quot;:&quot;3&quot;}"/>
</p:tagLst>
</file>

<file path=ppt/tags/tag12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8281_3*l_h_a*1_1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UNIT_ISNUMDGMTITLE" val="0"/>
  <p:tag name="KSO_WM_UNIT_TEXT_FILL_FORE_SCHEMECOLOR_INDEX_BRIGHTNESS" val="0.35"/>
  <p:tag name="KSO_WM_UNIT_TEXT_FILL_FORE_SCHEMECOLOR_INDEX" val="13"/>
  <p:tag name="KSO_WM_UNIT_TEXT_FILL_TYPE" val="1"/>
  <p:tag name="KSO_WM_UNIT_USESOURCEFORMAT_APPLY" val="1"/>
  <p:tag name="KSO_WM_UNIT_PRESET_TEXT" val="项目背景"/>
  <p:tag name="KSO_WM_DIAGRAM_GROUP_CODE" val="l1-1"/>
  <p:tag name="KSO_WM_UNIT_TYPE" val="l_h_a"/>
  <p:tag name="KSO_WM_UNIT_INDEX" val="1_1_1"/>
  <p:tag name="KSO_WM_UNIT_SPLIT_INFO" val="{&quot;paras&quot;:[{&quot;type&quot;:&quot;pa&quot;,&quot;index&quot;:&quot;5&quot;}]}"/>
</p:tagLst>
</file>

<file path=ppt/tags/tag125.xml><?xml version="1.0" encoding="utf-8"?>
<p:tagLst xmlns:p="http://schemas.openxmlformats.org/presentationml/2006/main">
  <p:tag name="KSO_WM_UNIT_LINE_FORE_SCHEMECOLOR_INDEX" val="14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3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SPLIT_INFO" val="{&quot;type&quot;:&quot;i&quot;,&quot;index&quot;:&quot;7&quot;}"/>
</p:tagLst>
</file>

<file path=ppt/tags/tag126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3_3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3"/>
  <p:tag name="KSO_WM_UNIT_SPLIT_INFO" val="{&quot;type&quot;:&quot;i&quot;,&quot;index&quot;:&quot;8&quot;}"/>
</p:tagLst>
</file>

<file path=ppt/tags/tag127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3_2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2"/>
  <p:tag name="KSO_WM_UNIT_SPLIT_INFO" val="{&quot;type&quot;:&quot;i&quot;,&quot;index&quot;:&quot;4&quot;}"/>
</p:tagLst>
</file>

<file path=ppt/tags/tag12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8281_3*l_h_a*1_3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UNIT_ISNUMDGMTITLE" val="0"/>
  <p:tag name="KSO_WM_UNIT_TEXT_FILL_FORE_SCHEMECOLOR_INDEX_BRIGHTNESS" val="0.35"/>
  <p:tag name="KSO_WM_UNIT_TEXT_FILL_FORE_SCHEMECOLOR_INDEX" val="13"/>
  <p:tag name="KSO_WM_UNIT_TEXT_FILL_TYPE" val="1"/>
  <p:tag name="KSO_WM_UNIT_USESOURCEFORMAT_APPLY" val="1"/>
  <p:tag name="KSO_WM_UNIT_PRESET_TEXT" val="结果分析"/>
  <p:tag name="KSO_WM_DIAGRAM_GROUP_CODE" val="l1-1"/>
  <p:tag name="KSO_WM_UNIT_TYPE" val="l_h_a"/>
  <p:tag name="KSO_WM_UNIT_INDEX" val="1_3_1"/>
  <p:tag name="KSO_WM_UNIT_SPLIT_INFO" val="{&quot;paras&quot;:[{&quot;type&quot;:&quot;pa&quot;,&quot;index&quot;:&quot;6&quot;}]}"/>
</p:tagLst>
</file>

<file path=ppt/tags/tag129.xml><?xml version="1.0" encoding="utf-8"?>
<p:tagLst xmlns:p="http://schemas.openxmlformats.org/presentationml/2006/main">
  <p:tag name="KSO_WM_SLIDE_ID" val="custom20218281_3"/>
  <p:tag name="KSO_WM_TEMPLATE_SUBCATEGORY" val="0"/>
  <p:tag name="KSO_WM_TEMPLATE_MASTER_TYPE" val="1"/>
  <p:tag name="KSO_WM_TEMPLATE_COLOR_TYPE" val="0"/>
  <p:tag name="KSO_WM_SLIDE_ITEM_CNT" val="4"/>
  <p:tag name="KSO_WM_SLIDE_INDEX" val="3"/>
  <p:tag name="KSO_WM_TAG_VERSION" val="1.0"/>
  <p:tag name="KSO_WM_BEAUTIFY_FLAG" val="#wm#"/>
  <p:tag name="KSO_WM_TEMPLATE_CATEGORY" val="custom"/>
  <p:tag name="KSO_WM_TEMPLATE_INDEX" val="20218281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18281_6*e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1&quot;}]}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工作回顾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8281_6*a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2&quot;}]}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Work Review"/>
  <p:tag name="KSO_WM_UNIT_NOCLEAR" val="0"/>
  <p:tag name="KSO_WM_UNIT_VALUE" val="6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8281_6*f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UBTYPE" val="a"/>
  <p:tag name="KSO_WM_UNIT_SPLIT_INFO" val="{&quot;paras&quot;:[{&quot;type&quot;:&quot;pa&quot;,&quot;index&quot;:&quot;3&quot;}]}"/>
</p:tagLst>
</file>

<file path=ppt/tags/tag133.xml><?xml version="1.0" encoding="utf-8"?>
<p:tagLst xmlns:p="http://schemas.openxmlformats.org/presentationml/2006/main">
  <p:tag name="KSO_WM_SLIDE_ID" val="custom20218281_6"/>
  <p:tag name="KSO_WM_TEMPLATE_SUBCATEGORY" val="0"/>
  <p:tag name="KSO_WM_TEMPLATE_MASTER_TYPE" val="1"/>
  <p:tag name="KSO_WM_TEMPLATE_COLOR_TYPE" val="0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18281"/>
  <p:tag name="KSO_WM_SLIDE_TYPE" val="sectionTitle"/>
  <p:tag name="KSO_WM_SLIDE_SUBTYPE" val="pureTxt"/>
  <p:tag name="KSO_WM_SLIDE_LAYOUT" val="a_e_f"/>
  <p:tag name="KSO_WM_SLIDE_LAYOUT_CNT" val="1_1_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35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18281_6*e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1&quot;}]}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PRESET_TEXT" val="工作回顾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8281_6*a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2&quot;}]}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PRESET_TEXT" val="Work Review"/>
  <p:tag name="KSO_WM_UNIT_NOCLEAR" val="0"/>
  <p:tag name="KSO_WM_UNIT_VALUE" val="6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8281_6*f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UBTYPE" val="a"/>
  <p:tag name="KSO_WM_UNIT_SPLIT_INFO" val="{&quot;paras&quot;:[{&quot;type&quot;:&quot;pa&quot;,&quot;index&quot;:&quot;3&quot;}]}"/>
</p:tagLst>
</file>

<file path=ppt/tags/tag138.xml><?xml version="1.0" encoding="utf-8"?>
<p:tagLst xmlns:p="http://schemas.openxmlformats.org/presentationml/2006/main">
  <p:tag name="KSO_WM_SLIDE_ID" val="custom20218281_6"/>
  <p:tag name="KSO_WM_TEMPLATE_SUBCATEGORY" val="0"/>
  <p:tag name="KSO_WM_TEMPLATE_MASTER_TYPE" val="1"/>
  <p:tag name="KSO_WM_TEMPLATE_COLOR_TYPE" val="0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18281"/>
  <p:tag name="KSO_WM_SLIDE_TYPE" val="sectionTitle"/>
  <p:tag name="KSO_WM_SLIDE_SUBTYPE" val="pureTxt"/>
  <p:tag name="KSO_WM_SLIDE_LAYOUT" val="a_e_f"/>
  <p:tag name="KSO_WM_SLIDE_LAYOUT_CNT" val="1_1_1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41.xml><?xml version="1.0" encoding="utf-8"?>
<p:tagLst xmlns:p="http://schemas.openxmlformats.org/presentationml/2006/main">
  <p:tag name="KSO_WM_UNIT_TABLE_BEAUTIFY" val="smartTable{4c894c0f-1f67-416c-9691-3352cf4bd55e}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44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18281_6*e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1&quot;}]}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工作回顾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8281_6*a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2&quot;}]}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PRESET_TEXT" val="Work Review"/>
  <p:tag name="KSO_WM_UNIT_NOCLEAR" val="0"/>
  <p:tag name="KSO_WM_UNIT_VALUE" val="6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8281_6*f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UBTYPE" val="a"/>
  <p:tag name="KSO_WM_UNIT_SPLIT_INFO" val="{&quot;paras&quot;:[{&quot;type&quot;:&quot;pa&quot;,&quot;index&quot;:&quot;3&quot;}]}"/>
</p:tagLst>
</file>

<file path=ppt/tags/tag147.xml><?xml version="1.0" encoding="utf-8"?>
<p:tagLst xmlns:p="http://schemas.openxmlformats.org/presentationml/2006/main">
  <p:tag name="KSO_WM_SLIDE_ID" val="custom20218281_6"/>
  <p:tag name="KSO_WM_TEMPLATE_SUBCATEGORY" val="0"/>
  <p:tag name="KSO_WM_TEMPLATE_MASTER_TYPE" val="1"/>
  <p:tag name="KSO_WM_TEMPLATE_COLOR_TYPE" val="0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18281"/>
  <p:tag name="KSO_WM_SLIDE_TYPE" val="sectionTitle"/>
  <p:tag name="KSO_WM_SLIDE_SUBTYPE" val="pureTxt"/>
  <p:tag name="KSO_WM_SLIDE_LAYOUT" val="a_e_f"/>
  <p:tag name="KSO_WM_SLIDE_LAYOUT_CNT" val="1_1_1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54.xml><?xml version="1.0" encoding="utf-8"?>
<p:tagLst xmlns:p="http://schemas.openxmlformats.org/presentationml/2006/main">
  <p:tag name="KSO_WM_UNIT_TABLE_BEAUTIFY" val="smartTable{d570e1f9-2967-48ce-bad0-88b1c548652a}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58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18281_6*e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1&quot;}]}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PRESET_TEXT" val="工作回顾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8281_6*a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2&quot;}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PRESET_TEXT" val="Work Review"/>
  <p:tag name="KSO_WM_UNIT_NOCLEAR" val="0"/>
  <p:tag name="KSO_WM_UNIT_VALUE" val="6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8281_6*f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UBTYPE" val="a"/>
  <p:tag name="KSO_WM_UNIT_SPLIT_INFO" val="{&quot;paras&quot;:[{&quot;type&quot;:&quot;pa&quot;,&quot;index&quot;:&quot;3&quot;}]}"/>
</p:tagLst>
</file>

<file path=ppt/tags/tag161.xml><?xml version="1.0" encoding="utf-8"?>
<p:tagLst xmlns:p="http://schemas.openxmlformats.org/presentationml/2006/main">
  <p:tag name="KSO_WM_SLIDE_ID" val="custom20218281_6"/>
  <p:tag name="KSO_WM_TEMPLATE_SUBCATEGORY" val="0"/>
  <p:tag name="KSO_WM_TEMPLATE_MASTER_TYPE" val="1"/>
  <p:tag name="KSO_WM_TEMPLATE_COLOR_TYPE" val="0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18281"/>
  <p:tag name="KSO_WM_SLIDE_TYPE" val="sectionTitle"/>
  <p:tag name="KSO_WM_SLIDE_SUBTYPE" val="pureTxt"/>
  <p:tag name="KSO_WM_SLIDE_LAYOUT" val="a_e_f"/>
  <p:tag name="KSO_WM_SLIDE_LAYOUT_CNT" val="1_1_1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8281_20*i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type&quot;:&quot;i&quot;,&quot;index&quot;:&quot;1&quot;}"/>
  <p:tag name="KSO_WM_UNIT_PRESET_TEXT" val="THANKS"/>
</p:tagLst>
</file>

<file path=ppt/tags/tag166.xml><?xml version="1.0" encoding="utf-8"?>
<p:tagLst xmlns:p="http://schemas.openxmlformats.org/presentationml/2006/main">
  <p:tag name="KSO_WM_SLIDE_ID" val="custom20218281_20"/>
  <p:tag name="KSO_WM_TEMPLATE_SUBCATEGORY" val="0"/>
  <p:tag name="KSO_WM_TEMPLATE_MASTER_TYPE" val="1"/>
  <p:tag name="KSO_WM_TEMPLATE_COLOR_TYPE" val="0"/>
  <p:tag name="KSO_WM_SLIDE_ITEM_CNT" val="0"/>
  <p:tag name="KSO_WM_SLIDE_INDEX" val="20"/>
  <p:tag name="KSO_WM_TAG_VERSION" val="1.0"/>
  <p:tag name="KSO_WM_BEAUTIFY_FLAG" val="#wm#"/>
  <p:tag name="KSO_WM_TEMPLATE_CATEGORY" val="custom"/>
  <p:tag name="KSO_WM_TEMPLATE_INDEX" val="20218281"/>
  <p:tag name="KSO_WM_SLIDE_TYPE" val="endPage"/>
  <p:tag name="KSO_WM_SLIDE_SUBTYPE" val="pureTxt"/>
  <p:tag name="KSO_WM_SLIDE_LAYOUT" val="a_j"/>
  <p:tag name="KSO_WM_SLIDE_LAYOUT_CNT" val="1_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极简3">
      <a:dk1>
        <a:sysClr val="windowText" lastClr="000000"/>
      </a:dk1>
      <a:lt1>
        <a:sysClr val="window" lastClr="FFFFFF"/>
      </a:lt1>
      <a:dk2>
        <a:srgbClr val="F5F7F8"/>
      </a:dk2>
      <a:lt2>
        <a:srgbClr val="FFFFFF"/>
      </a:lt2>
      <a:accent1>
        <a:srgbClr val="002060"/>
      </a:accent1>
      <a:accent2>
        <a:srgbClr val="1B3366"/>
      </a:accent2>
      <a:accent3>
        <a:srgbClr val="36466D"/>
      </a:accent3>
      <a:accent4>
        <a:srgbClr val="45546A"/>
      </a:accent4>
      <a:accent5>
        <a:srgbClr val="485B5D"/>
      </a:accent5>
      <a:accent6>
        <a:srgbClr val="4B625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2907</Words>
  <Application>WPS 演示</Application>
  <PresentationFormat>宽屏</PresentationFormat>
  <Paragraphs>234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Arial</vt:lpstr>
      <vt:lpstr>方正书宋_GBK</vt:lpstr>
      <vt:lpstr>Wingdings</vt:lpstr>
      <vt:lpstr>微软雅黑</vt:lpstr>
      <vt:lpstr>汉仪旗黑</vt:lpstr>
      <vt:lpstr>Didot Regular</vt:lpstr>
      <vt:lpstr>Wingdings</vt:lpstr>
      <vt:lpstr>Arial Bold</vt:lpstr>
      <vt:lpstr>汉仪长宋简</vt:lpstr>
      <vt:lpstr>DengXian</vt:lpstr>
      <vt:lpstr>汉仪中等线KW</vt:lpstr>
      <vt:lpstr>Microsoft YaHei</vt:lpstr>
      <vt:lpstr>OPPOSans-H</vt:lpstr>
      <vt:lpstr>Thonburi</vt:lpstr>
      <vt:lpstr>宋体</vt:lpstr>
      <vt:lpstr>Arial Unicode MS</vt:lpstr>
      <vt:lpstr>汉仪书宋二KW</vt:lpstr>
      <vt:lpstr>Calibri</vt:lpstr>
      <vt:lpstr>Helvetica Neue</vt:lpstr>
      <vt:lpstr>华文宋体</vt:lpstr>
      <vt:lpstr>自定义设计方案</vt:lpstr>
      <vt:lpstr>Office 主题​​</vt:lpstr>
      <vt:lpstr>Insight Into  Apache ShardingSphere</vt:lpstr>
      <vt:lpstr>About me</vt:lpstr>
      <vt:lpstr>PowerPoint 演示文稿</vt:lpstr>
      <vt:lpstr>Introduction</vt:lpstr>
      <vt:lpstr>Introduction</vt:lpstr>
      <vt:lpstr>Architecture</vt:lpstr>
      <vt:lpstr>Architecture-Sharding-JBDC</vt:lpstr>
      <vt:lpstr>Architecture-Sharding-Proxy</vt:lpstr>
      <vt:lpstr>Architecture-Compare</vt:lpstr>
      <vt:lpstr>Architecture-Hybrid</vt:lpstr>
      <vt:lpstr>Features</vt:lpstr>
      <vt:lpstr>Features - Data sharding</vt:lpstr>
      <vt:lpstr>Features - Data sharding</vt:lpstr>
      <vt:lpstr>Features - Data sharding</vt:lpstr>
      <vt:lpstr>Features - Data sharding</vt:lpstr>
      <vt:lpstr>Features - Data sharding</vt:lpstr>
      <vt:lpstr>Features - Distributed transaction</vt:lpstr>
      <vt:lpstr>Features - Distributed transaction</vt:lpstr>
      <vt:lpstr>Features - Database Governance</vt:lpstr>
      <vt:lpstr>Features - New Features</vt:lpstr>
      <vt:lpstr>Community</vt:lpstr>
      <vt:lpstr>Community</vt:lpstr>
      <vt:lpstr>Community</vt:lpstr>
      <vt:lpstr>Welcome on board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duanmu</dc:creator>
  <cp:lastModifiedBy>strongduanmu</cp:lastModifiedBy>
  <cp:revision>145</cp:revision>
  <dcterms:created xsi:type="dcterms:W3CDTF">2021-09-07T00:19:24Z</dcterms:created>
  <dcterms:modified xsi:type="dcterms:W3CDTF">2021-09-07T00:19:24Z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2052-3.6.0.5672</vt:lpwstr>
  </property>
</Properties>
</file>